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07" r:id="rId3"/>
    <p:sldId id="296" r:id="rId4"/>
    <p:sldId id="294" r:id="rId5"/>
    <p:sldId id="292" r:id="rId6"/>
    <p:sldId id="293" r:id="rId7"/>
    <p:sldId id="303" r:id="rId8"/>
    <p:sldId id="288" r:id="rId9"/>
    <p:sldId id="287" r:id="rId10"/>
    <p:sldId id="289" r:id="rId11"/>
    <p:sldId id="290" r:id="rId12"/>
    <p:sldId id="305" r:id="rId13"/>
    <p:sldId id="295" r:id="rId14"/>
    <p:sldId id="298" r:id="rId15"/>
    <p:sldId id="286" r:id="rId16"/>
    <p:sldId id="302" r:id="rId17"/>
    <p:sldId id="297" r:id="rId18"/>
    <p:sldId id="291" r:id="rId19"/>
    <p:sldId id="285" r:id="rId20"/>
    <p:sldId id="282" r:id="rId21"/>
    <p:sldId id="301" r:id="rId22"/>
    <p:sldId id="306" r:id="rId23"/>
    <p:sldId id="283" r:id="rId24"/>
    <p:sldId id="300" r:id="rId25"/>
    <p:sldId id="304" r:id="rId26"/>
    <p:sldId id="299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7171"/>
    <a:srgbClr val="00B14F"/>
    <a:srgbClr val="7C2F3E"/>
    <a:srgbClr val="4C344A"/>
    <a:srgbClr val="595959"/>
    <a:srgbClr val="70AD47"/>
    <a:srgbClr val="003B5C"/>
    <a:srgbClr val="00B0F0"/>
    <a:srgbClr val="E4E0DA"/>
    <a:srgbClr val="F2E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1" autoAdjust="0"/>
    <p:restoredTop sz="93593" autoAdjust="0"/>
  </p:normalViewPr>
  <p:slideViewPr>
    <p:cSldViewPr snapToGrid="0">
      <p:cViewPr varScale="1">
        <p:scale>
          <a:sx n="106" d="100"/>
          <a:sy n="106" d="100"/>
        </p:scale>
        <p:origin x="75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B1D59C-A18A-4765-965B-EE9563EAD7F3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589D1-CC8C-4ADE-B455-280EF16A6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359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589D1-CC8C-4ADE-B455-280EF16A606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088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589D1-CC8C-4ADE-B455-280EF16A606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067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589D1-CC8C-4ADE-B455-280EF16A606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324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589D1-CC8C-4ADE-B455-280EF16A606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063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589D1-CC8C-4ADE-B455-280EF16A606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519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589D1-CC8C-4ADE-B455-280EF16A606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039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589D1-CC8C-4ADE-B455-280EF16A606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586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589D1-CC8C-4ADE-B455-280EF16A606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419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589D1-CC8C-4ADE-B455-280EF16A606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003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589D1-CC8C-4ADE-B455-280EF16A606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324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589D1-CC8C-4ADE-B455-280EF16A606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88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8F68-5BA7-48D8-A98B-6DA081974110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6DF-F000-433E-A23A-FB3116760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843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8F68-5BA7-48D8-A98B-6DA081974110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6DF-F000-433E-A23A-FB3116760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698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8F68-5BA7-48D8-A98B-6DA081974110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6DF-F000-433E-A23A-FB3116760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086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8F68-5BA7-48D8-A98B-6DA081974110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6DF-F000-433E-A23A-FB3116760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468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8F68-5BA7-48D8-A98B-6DA081974110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6DF-F000-433E-A23A-FB3116760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116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8F68-5BA7-48D8-A98B-6DA081974110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6DF-F000-433E-A23A-FB3116760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689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8F68-5BA7-48D8-A98B-6DA081974110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6DF-F000-433E-A23A-FB3116760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884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8F68-5BA7-48D8-A98B-6DA081974110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6DF-F000-433E-A23A-FB3116760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08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8F68-5BA7-48D8-A98B-6DA081974110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6DF-F000-433E-A23A-FB3116760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157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8F68-5BA7-48D8-A98B-6DA081974110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6DF-F000-433E-A23A-FB3116760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9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8F68-5BA7-48D8-A98B-6DA081974110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6DF-F000-433E-A23A-FB3116760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2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48F68-5BA7-48D8-A98B-6DA081974110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B46DF-F000-433E-A23A-FB3116760A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629718-7D0E-452B-AC14-4D98EF8151AE}"/>
              </a:ext>
            </a:extLst>
          </p:cNvPr>
          <p:cNvSpPr/>
          <p:nvPr userDrawn="1"/>
        </p:nvSpPr>
        <p:spPr>
          <a:xfrm>
            <a:off x="0" y="6411791"/>
            <a:ext cx="12192000" cy="44620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31C6F-5F26-4292-868B-824E1907230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182" y="6477000"/>
            <a:ext cx="1269644" cy="30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5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oad, outdoor, tree, sky&#10;&#10;Description automatically generated">
            <a:extLst>
              <a:ext uri="{FF2B5EF4-FFF2-40B4-BE49-F238E27FC236}">
                <a16:creationId xmlns:a16="http://schemas.microsoft.com/office/drawing/2014/main" id="{5B3F3C11-E864-45A3-8C1E-D7E5CBA046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" t="6022" r="6667"/>
          <a:stretch/>
        </p:blipFill>
        <p:spPr>
          <a:xfrm>
            <a:off x="3701143" y="0"/>
            <a:ext cx="8490858" cy="6858000"/>
          </a:xfrm>
          <a:prstGeom prst="rect">
            <a:avLst/>
          </a:prstGeom>
        </p:spPr>
      </p:pic>
      <p:sp>
        <p:nvSpPr>
          <p:cNvPr id="3" name="Flowchart: Manual Operation 2"/>
          <p:cNvSpPr/>
          <p:nvPr/>
        </p:nvSpPr>
        <p:spPr>
          <a:xfrm>
            <a:off x="0" y="0"/>
            <a:ext cx="5943600" cy="688817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44"/>
              <a:gd name="connsiteX1" fmla="*/ 10000 w 10000"/>
              <a:gd name="connsiteY1" fmla="*/ 0 h 10044"/>
              <a:gd name="connsiteX2" fmla="*/ 8000 w 10000"/>
              <a:gd name="connsiteY2" fmla="*/ 10000 h 10044"/>
              <a:gd name="connsiteX3" fmla="*/ 0 w 10000"/>
              <a:gd name="connsiteY3" fmla="*/ 10044 h 10044"/>
              <a:gd name="connsiteX4" fmla="*/ 0 w 10000"/>
              <a:gd name="connsiteY4" fmla="*/ 0 h 10044"/>
              <a:gd name="connsiteX0" fmla="*/ 0 w 10000"/>
              <a:gd name="connsiteY0" fmla="*/ 0 h 10044"/>
              <a:gd name="connsiteX1" fmla="*/ 10000 w 10000"/>
              <a:gd name="connsiteY1" fmla="*/ 0 h 10044"/>
              <a:gd name="connsiteX2" fmla="*/ 8000 w 10000"/>
              <a:gd name="connsiteY2" fmla="*/ 10000 h 10044"/>
              <a:gd name="connsiteX3" fmla="*/ 0 w 10000"/>
              <a:gd name="connsiteY3" fmla="*/ 10044 h 10044"/>
              <a:gd name="connsiteX4" fmla="*/ 0 w 10000"/>
              <a:gd name="connsiteY4" fmla="*/ 0 h 10044"/>
              <a:gd name="connsiteX0" fmla="*/ 0 w 10000"/>
              <a:gd name="connsiteY0" fmla="*/ 0 h 10044"/>
              <a:gd name="connsiteX1" fmla="*/ 10000 w 10000"/>
              <a:gd name="connsiteY1" fmla="*/ 0 h 10044"/>
              <a:gd name="connsiteX2" fmla="*/ 6692 w 10000"/>
              <a:gd name="connsiteY2" fmla="*/ 10000 h 10044"/>
              <a:gd name="connsiteX3" fmla="*/ 0 w 10000"/>
              <a:gd name="connsiteY3" fmla="*/ 10044 h 10044"/>
              <a:gd name="connsiteX4" fmla="*/ 0 w 10000"/>
              <a:gd name="connsiteY4" fmla="*/ 0 h 1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44">
                <a:moveTo>
                  <a:pt x="0" y="0"/>
                </a:moveTo>
                <a:lnTo>
                  <a:pt x="10000" y="0"/>
                </a:lnTo>
                <a:lnTo>
                  <a:pt x="6692" y="10000"/>
                </a:lnTo>
                <a:lnTo>
                  <a:pt x="0" y="1004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6052" y="554459"/>
            <a:ext cx="502615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B5C"/>
                </a:solidFill>
              </a:rPr>
              <a:t>Town of Randolph</a:t>
            </a:r>
          </a:p>
          <a:p>
            <a:r>
              <a:rPr lang="en-US" sz="3200" b="1" dirty="0">
                <a:solidFill>
                  <a:srgbClr val="003B5C"/>
                </a:solidFill>
              </a:rPr>
              <a:t>Complete Streets Program Prioritization Review </a:t>
            </a:r>
          </a:p>
          <a:p>
            <a:endParaRPr lang="en-US" sz="3200" dirty="0">
              <a:solidFill>
                <a:srgbClr val="003B5C"/>
              </a:solidFill>
            </a:endParaRPr>
          </a:p>
          <a:p>
            <a:r>
              <a:rPr lang="en-US" sz="2400" dirty="0">
                <a:solidFill>
                  <a:srgbClr val="003B5C"/>
                </a:solidFill>
              </a:rPr>
              <a:t>October 17, 2022</a:t>
            </a:r>
          </a:p>
          <a:p>
            <a:r>
              <a:rPr lang="en-US" sz="2400" dirty="0">
                <a:solidFill>
                  <a:srgbClr val="003B5C"/>
                </a:solidFill>
              </a:rPr>
              <a:t>2:00 PM</a:t>
            </a:r>
          </a:p>
          <a:p>
            <a:endParaRPr lang="en-US" sz="3200" dirty="0">
              <a:solidFill>
                <a:srgbClr val="003B5C"/>
              </a:solidFill>
            </a:endParaRPr>
          </a:p>
          <a:p>
            <a:r>
              <a:rPr lang="en-US" sz="2400" dirty="0">
                <a:solidFill>
                  <a:srgbClr val="003B5C"/>
                </a:solidFill>
              </a:rPr>
              <a:t>Jeff Maxtutis</a:t>
            </a:r>
          </a:p>
          <a:p>
            <a:r>
              <a:rPr lang="en-US" sz="2400" dirty="0">
                <a:solidFill>
                  <a:srgbClr val="003B5C"/>
                </a:solidFill>
              </a:rPr>
              <a:t>Project Manager</a:t>
            </a:r>
            <a:endParaRPr lang="en-US" sz="2400" dirty="0">
              <a:solidFill>
                <a:srgbClr val="003B5C"/>
              </a:solidFill>
              <a:highlight>
                <a:srgbClr val="FFFF00"/>
              </a:highlight>
            </a:endParaRPr>
          </a:p>
          <a:p>
            <a:endParaRPr lang="en-US" sz="2400" dirty="0">
              <a:solidFill>
                <a:srgbClr val="003B5C"/>
              </a:solidFill>
            </a:endParaRPr>
          </a:p>
          <a:p>
            <a:r>
              <a:rPr lang="en-US" sz="2400" dirty="0">
                <a:solidFill>
                  <a:srgbClr val="003B5C"/>
                </a:solidFill>
              </a:rPr>
              <a:t>Anna Sangree</a:t>
            </a:r>
          </a:p>
          <a:p>
            <a:r>
              <a:rPr lang="en-US" sz="2400" dirty="0">
                <a:solidFill>
                  <a:srgbClr val="003B5C"/>
                </a:solidFill>
              </a:rPr>
              <a:t>Transportation Planner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2" y="6052306"/>
            <a:ext cx="2158397" cy="51815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3918857" y="-76200"/>
            <a:ext cx="2024744" cy="7075714"/>
          </a:xfrm>
          <a:prstGeom prst="line">
            <a:avLst/>
          </a:prstGeom>
          <a:ln w="88900" cmpd="sng">
            <a:solidFill>
              <a:srgbClr val="003B5C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832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CD6FC-9265-4F37-BDBC-9517A02AA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66" y="340240"/>
            <a:ext cx="4721220" cy="255103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H: </a:t>
            </a:r>
            <a:r>
              <a:rPr lang="en-US" dirty="0"/>
              <a:t>Grove Street Sidewalk Reconstruction and ADA Ramp Installation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F992FC-3A8B-4BE8-BB04-8C8C14B1A1E4}"/>
              </a:ext>
            </a:extLst>
          </p:cNvPr>
          <p:cNvSpPr txBox="1"/>
          <p:nvPr/>
        </p:nvSpPr>
        <p:spPr>
          <a:xfrm>
            <a:off x="652306" y="2983023"/>
            <a:ext cx="26271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Reconstruct existing north side sidewalk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Upgrade 12 pedestrian ramps for ADA compliance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two speed feedback signs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167A7D-6C3B-4EE9-8C1B-22964B9C1C99}"/>
              </a:ext>
            </a:extLst>
          </p:cNvPr>
          <p:cNvGrpSpPr/>
          <p:nvPr/>
        </p:nvGrpSpPr>
        <p:grpSpPr>
          <a:xfrm>
            <a:off x="5224886" y="1176949"/>
            <a:ext cx="6708618" cy="4219575"/>
            <a:chOff x="5224886" y="1176949"/>
            <a:chExt cx="6708618" cy="421957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68614F0-9249-403C-A07A-4985E8ADC57E}"/>
                </a:ext>
              </a:extLst>
            </p:cNvPr>
            <p:cNvGrpSpPr/>
            <p:nvPr/>
          </p:nvGrpSpPr>
          <p:grpSpPr>
            <a:xfrm>
              <a:off x="5224886" y="1176949"/>
              <a:ext cx="6708618" cy="4219575"/>
              <a:chOff x="4625868" y="2011363"/>
              <a:chExt cx="6708618" cy="421957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3B7C835-932D-44E1-BFE8-10C29F921E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0272" r="7423"/>
              <a:stretch/>
            </p:blipFill>
            <p:spPr>
              <a:xfrm>
                <a:off x="4625868" y="2011363"/>
                <a:ext cx="6708618" cy="4219575"/>
              </a:xfrm>
              <a:prstGeom prst="rect">
                <a:avLst/>
              </a:prstGeom>
            </p:spPr>
          </p:pic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B5DF53B9-553C-41EB-BDA5-9B6E9941ADA0}"/>
                  </a:ext>
                </a:extLst>
              </p:cNvPr>
              <p:cNvSpPr/>
              <p:nvPr/>
            </p:nvSpPr>
            <p:spPr>
              <a:xfrm>
                <a:off x="5772150" y="2857500"/>
                <a:ext cx="5248275" cy="2247900"/>
              </a:xfrm>
              <a:custGeom>
                <a:avLst/>
                <a:gdLst>
                  <a:gd name="connsiteX0" fmla="*/ 5248275 w 5248275"/>
                  <a:gd name="connsiteY0" fmla="*/ 0 h 2247900"/>
                  <a:gd name="connsiteX1" fmla="*/ 4752975 w 5248275"/>
                  <a:gd name="connsiteY1" fmla="*/ 285750 h 2247900"/>
                  <a:gd name="connsiteX2" fmla="*/ 3648075 w 5248275"/>
                  <a:gd name="connsiteY2" fmla="*/ 504825 h 2247900"/>
                  <a:gd name="connsiteX3" fmla="*/ 3133725 w 5248275"/>
                  <a:gd name="connsiteY3" fmla="*/ 352425 h 2247900"/>
                  <a:gd name="connsiteX4" fmla="*/ 2943225 w 5248275"/>
                  <a:gd name="connsiteY4" fmla="*/ 419100 h 2247900"/>
                  <a:gd name="connsiteX5" fmla="*/ 2524125 w 5248275"/>
                  <a:gd name="connsiteY5" fmla="*/ 638175 h 2247900"/>
                  <a:gd name="connsiteX6" fmla="*/ 2200275 w 5248275"/>
                  <a:gd name="connsiteY6" fmla="*/ 790575 h 2247900"/>
                  <a:gd name="connsiteX7" fmla="*/ 1438275 w 5248275"/>
                  <a:gd name="connsiteY7" fmla="*/ 1028700 h 2247900"/>
                  <a:gd name="connsiteX8" fmla="*/ 1152525 w 5248275"/>
                  <a:gd name="connsiteY8" fmla="*/ 1266825 h 2247900"/>
                  <a:gd name="connsiteX9" fmla="*/ 828675 w 5248275"/>
                  <a:gd name="connsiteY9" fmla="*/ 1657350 h 2247900"/>
                  <a:gd name="connsiteX10" fmla="*/ 676275 w 5248275"/>
                  <a:gd name="connsiteY10" fmla="*/ 1866900 h 2247900"/>
                  <a:gd name="connsiteX11" fmla="*/ 609600 w 5248275"/>
                  <a:gd name="connsiteY11" fmla="*/ 2095500 h 2247900"/>
                  <a:gd name="connsiteX12" fmla="*/ 323850 w 5248275"/>
                  <a:gd name="connsiteY12" fmla="*/ 2247900 h 2247900"/>
                  <a:gd name="connsiteX13" fmla="*/ 0 w 5248275"/>
                  <a:gd name="connsiteY13" fmla="*/ 2238375 h 2247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248275" h="2247900">
                    <a:moveTo>
                      <a:pt x="5248275" y="0"/>
                    </a:moveTo>
                    <a:lnTo>
                      <a:pt x="4752975" y="285750"/>
                    </a:lnTo>
                    <a:lnTo>
                      <a:pt x="3648075" y="504825"/>
                    </a:lnTo>
                    <a:lnTo>
                      <a:pt x="3133725" y="352425"/>
                    </a:lnTo>
                    <a:lnTo>
                      <a:pt x="2943225" y="419100"/>
                    </a:lnTo>
                    <a:lnTo>
                      <a:pt x="2524125" y="638175"/>
                    </a:lnTo>
                    <a:lnTo>
                      <a:pt x="2200275" y="790575"/>
                    </a:lnTo>
                    <a:lnTo>
                      <a:pt x="1438275" y="1028700"/>
                    </a:lnTo>
                    <a:lnTo>
                      <a:pt x="1152525" y="1266825"/>
                    </a:lnTo>
                    <a:lnTo>
                      <a:pt x="828675" y="1657350"/>
                    </a:lnTo>
                    <a:lnTo>
                      <a:pt x="676275" y="1866900"/>
                    </a:lnTo>
                    <a:lnTo>
                      <a:pt x="609600" y="2095500"/>
                    </a:lnTo>
                    <a:lnTo>
                      <a:pt x="323850" y="2247900"/>
                    </a:lnTo>
                    <a:lnTo>
                      <a:pt x="0" y="2238375"/>
                    </a:ln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D05CD2FA-ECD3-4FDF-99B3-9FD3987D0B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27268" y="3190672"/>
                <a:ext cx="0" cy="108841"/>
              </a:xfrm>
              <a:prstGeom prst="line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F147BAC-7FD8-455E-93A6-62A861C42A94}"/>
                  </a:ext>
                </a:extLst>
              </p:cNvPr>
              <p:cNvSpPr/>
              <p:nvPr/>
            </p:nvSpPr>
            <p:spPr>
              <a:xfrm>
                <a:off x="6646530" y="4318938"/>
                <a:ext cx="71361" cy="6116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A2251FE-1742-4187-9EDA-0D10C061FC3E}"/>
                  </a:ext>
                </a:extLst>
              </p:cNvPr>
              <p:cNvSpPr/>
              <p:nvPr/>
            </p:nvSpPr>
            <p:spPr>
              <a:xfrm>
                <a:off x="6717891" y="4250726"/>
                <a:ext cx="71361" cy="6116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1455598-FB6E-4AF3-BDE9-3E97AE64E45A}"/>
                  </a:ext>
                </a:extLst>
              </p:cNvPr>
              <p:cNvSpPr/>
              <p:nvPr/>
            </p:nvSpPr>
            <p:spPr>
              <a:xfrm>
                <a:off x="6789252" y="4121347"/>
                <a:ext cx="71361" cy="6116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0ABDBFB-FB05-467A-9A15-E39EB333597B}"/>
                  </a:ext>
                </a:extLst>
              </p:cNvPr>
              <p:cNvSpPr/>
              <p:nvPr/>
            </p:nvSpPr>
            <p:spPr>
              <a:xfrm>
                <a:off x="6896032" y="4035645"/>
                <a:ext cx="71361" cy="6116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85EBD0A-129B-46C9-BBD6-4FE5453AFDDD}"/>
                  </a:ext>
                </a:extLst>
              </p:cNvPr>
              <p:cNvSpPr/>
              <p:nvPr/>
            </p:nvSpPr>
            <p:spPr>
              <a:xfrm>
                <a:off x="7329606" y="3756270"/>
                <a:ext cx="71361" cy="6116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39DCAE1-680B-4C3D-8CE6-85DCD8218464}"/>
                  </a:ext>
                </a:extLst>
              </p:cNvPr>
              <p:cNvSpPr/>
              <p:nvPr/>
            </p:nvSpPr>
            <p:spPr>
              <a:xfrm>
                <a:off x="7458442" y="3725687"/>
                <a:ext cx="71361" cy="6116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99005DA-1E28-44F2-9914-7E20A359256B}"/>
                  </a:ext>
                </a:extLst>
              </p:cNvPr>
              <p:cNvSpPr/>
              <p:nvPr/>
            </p:nvSpPr>
            <p:spPr>
              <a:xfrm>
                <a:off x="9324907" y="3268929"/>
                <a:ext cx="71361" cy="6116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FE64436-CEC8-473E-B09C-C228965718FD}"/>
                  </a:ext>
                </a:extLst>
              </p:cNvPr>
              <p:cNvSpPr/>
              <p:nvPr/>
            </p:nvSpPr>
            <p:spPr>
              <a:xfrm>
                <a:off x="9451169" y="3268929"/>
                <a:ext cx="71361" cy="6116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9A4201C-1F9C-4431-937B-DE1B2BE1B870}"/>
                  </a:ext>
                </a:extLst>
              </p:cNvPr>
              <p:cNvSpPr/>
              <p:nvPr/>
            </p:nvSpPr>
            <p:spPr>
              <a:xfrm>
                <a:off x="10294356" y="3094509"/>
                <a:ext cx="71361" cy="6116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1EA9B8B-AF0E-4474-A0CF-C1086FD3EAFB}"/>
                  </a:ext>
                </a:extLst>
              </p:cNvPr>
              <p:cNvSpPr/>
              <p:nvPr/>
            </p:nvSpPr>
            <p:spPr>
              <a:xfrm>
                <a:off x="10416044" y="3094508"/>
                <a:ext cx="71361" cy="6116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C9AFFAF-2DA5-422E-B0BF-402A34F8F7A1}"/>
                  </a:ext>
                </a:extLst>
              </p:cNvPr>
              <p:cNvSpPr/>
              <p:nvPr/>
            </p:nvSpPr>
            <p:spPr>
              <a:xfrm>
                <a:off x="8991587" y="3160088"/>
                <a:ext cx="71361" cy="6116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AA605FA-0409-4B3F-9056-243E55A2E17B}"/>
                  </a:ext>
                </a:extLst>
              </p:cNvPr>
              <p:cNvSpPr/>
              <p:nvPr/>
            </p:nvSpPr>
            <p:spPr>
              <a:xfrm>
                <a:off x="8991586" y="3268928"/>
                <a:ext cx="71361" cy="6116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AA77D3-A756-4AB1-9AC3-3C86DEEAF043}"/>
                </a:ext>
              </a:extLst>
            </p:cNvPr>
            <p:cNvSpPr txBox="1"/>
            <p:nvPr/>
          </p:nvSpPr>
          <p:spPr>
            <a:xfrm>
              <a:off x="10233050" y="4932457"/>
              <a:ext cx="1635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Nearmap, 2022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AC70B39-75EF-4F85-97B0-C7BBEB4B9963}"/>
                </a:ext>
              </a:extLst>
            </p:cNvPr>
            <p:cNvSpPr txBox="1"/>
            <p:nvPr/>
          </p:nvSpPr>
          <p:spPr>
            <a:xfrm rot="20174752">
              <a:off x="8304789" y="2542807"/>
              <a:ext cx="984500" cy="2769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Grove Street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03472B7-5211-4CC9-89AA-215FF9311DB5}"/>
                </a:ext>
              </a:extLst>
            </p:cNvPr>
            <p:cNvSpPr txBox="1"/>
            <p:nvPr/>
          </p:nvSpPr>
          <p:spPr>
            <a:xfrm rot="3044788">
              <a:off x="5391330" y="4554232"/>
              <a:ext cx="1187313" cy="2769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Lafayette Street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BA707CE-9827-4468-B800-AD763750D464}"/>
                </a:ext>
              </a:extLst>
            </p:cNvPr>
            <p:cNvSpPr txBox="1"/>
            <p:nvPr/>
          </p:nvSpPr>
          <p:spPr>
            <a:xfrm rot="4311450">
              <a:off x="11174452" y="1695618"/>
              <a:ext cx="755591" cy="2769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Route 28</a:t>
              </a:r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C091928-E2B5-4E46-82E9-815C68CECC03}"/>
              </a:ext>
            </a:extLst>
          </p:cNvPr>
          <p:cNvSpPr/>
          <p:nvPr/>
        </p:nvSpPr>
        <p:spPr>
          <a:xfrm>
            <a:off x="5481918" y="3939988"/>
            <a:ext cx="900953" cy="313765"/>
          </a:xfrm>
          <a:custGeom>
            <a:avLst/>
            <a:gdLst>
              <a:gd name="connsiteX0" fmla="*/ 0 w 900953"/>
              <a:gd name="connsiteY0" fmla="*/ 0 h 313765"/>
              <a:gd name="connsiteX1" fmla="*/ 161364 w 900953"/>
              <a:gd name="connsiteY1" fmla="*/ 26894 h 313765"/>
              <a:gd name="connsiteX2" fmla="*/ 770964 w 900953"/>
              <a:gd name="connsiteY2" fmla="*/ 264459 h 313765"/>
              <a:gd name="connsiteX3" fmla="*/ 900953 w 900953"/>
              <a:gd name="connsiteY3" fmla="*/ 313765 h 313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953" h="313765">
                <a:moveTo>
                  <a:pt x="0" y="0"/>
                </a:moveTo>
                <a:lnTo>
                  <a:pt x="161364" y="26894"/>
                </a:lnTo>
                <a:lnTo>
                  <a:pt x="770964" y="264459"/>
                </a:lnTo>
                <a:lnTo>
                  <a:pt x="900953" y="313765"/>
                </a:ln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412C1DB-B66F-4574-BCEE-6E2E159BBA8B}"/>
              </a:ext>
            </a:extLst>
          </p:cNvPr>
          <p:cNvSpPr/>
          <p:nvPr/>
        </p:nvSpPr>
        <p:spPr>
          <a:xfrm>
            <a:off x="187027" y="5560141"/>
            <a:ext cx="695662" cy="662144"/>
          </a:xfrm>
          <a:prstGeom prst="rect">
            <a:avLst/>
          </a:prstGeom>
          <a:solidFill>
            <a:srgbClr val="7C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49787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A20CE-B6BD-443A-ABB3-436AEE8C8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116" y="125029"/>
            <a:ext cx="4148519" cy="2210401"/>
          </a:xfrm>
        </p:spPr>
        <p:txBody>
          <a:bodyPr/>
          <a:lstStyle/>
          <a:p>
            <a:r>
              <a:rPr lang="en-US" b="1" dirty="0"/>
              <a:t>I: </a:t>
            </a:r>
            <a:r>
              <a:rPr lang="en-US" dirty="0"/>
              <a:t>Lafayette and Grove Crossing Improvements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B3B6B4C-DC5A-46EC-B322-12998E428715}"/>
              </a:ext>
            </a:extLst>
          </p:cNvPr>
          <p:cNvGrpSpPr/>
          <p:nvPr/>
        </p:nvGrpSpPr>
        <p:grpSpPr>
          <a:xfrm>
            <a:off x="4607342" y="267855"/>
            <a:ext cx="6746458" cy="6067569"/>
            <a:chOff x="2309812" y="23812"/>
            <a:chExt cx="7572375" cy="68103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68288A-1955-474F-866A-5ADF3DD23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09812" y="23812"/>
              <a:ext cx="7572375" cy="681037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E61C2B-36D4-425A-B4A9-D3279ABB53FB}"/>
                </a:ext>
              </a:extLst>
            </p:cNvPr>
            <p:cNvSpPr txBox="1"/>
            <p:nvPr/>
          </p:nvSpPr>
          <p:spPr>
            <a:xfrm>
              <a:off x="5969244" y="4270630"/>
              <a:ext cx="734453" cy="4145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68 Ft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0DCBFE6-FF65-4463-8A41-D2526D2F7128}"/>
                </a:ext>
              </a:extLst>
            </p:cNvPr>
            <p:cNvSpPr/>
            <p:nvPr/>
          </p:nvSpPr>
          <p:spPr>
            <a:xfrm>
              <a:off x="5087704" y="2344504"/>
              <a:ext cx="3120228" cy="1417104"/>
            </a:xfrm>
            <a:custGeom>
              <a:avLst/>
              <a:gdLst>
                <a:gd name="connsiteX0" fmla="*/ 0 w 3120228"/>
                <a:gd name="connsiteY0" fmla="*/ 0 h 1417104"/>
                <a:gd name="connsiteX1" fmla="*/ 368360 w 3120228"/>
                <a:gd name="connsiteY1" fmla="*/ 572042 h 1417104"/>
                <a:gd name="connsiteX2" fmla="*/ 693384 w 3120228"/>
                <a:gd name="connsiteY2" fmla="*/ 1027075 h 1417104"/>
                <a:gd name="connsiteX3" fmla="*/ 775723 w 3120228"/>
                <a:gd name="connsiteY3" fmla="*/ 1122415 h 1417104"/>
                <a:gd name="connsiteX4" fmla="*/ 853729 w 3120228"/>
                <a:gd name="connsiteY4" fmla="*/ 1213422 h 1417104"/>
                <a:gd name="connsiteX5" fmla="*/ 966404 w 3120228"/>
                <a:gd name="connsiteY5" fmla="*/ 1282760 h 1417104"/>
                <a:gd name="connsiteX6" fmla="*/ 1079079 w 3120228"/>
                <a:gd name="connsiteY6" fmla="*/ 1352099 h 1417104"/>
                <a:gd name="connsiteX7" fmla="*/ 1222089 w 3120228"/>
                <a:gd name="connsiteY7" fmla="*/ 1399769 h 1417104"/>
                <a:gd name="connsiteX8" fmla="*/ 1369433 w 3120228"/>
                <a:gd name="connsiteY8" fmla="*/ 1417104 h 1417104"/>
                <a:gd name="connsiteX9" fmla="*/ 1542779 w 3120228"/>
                <a:gd name="connsiteY9" fmla="*/ 1412770 h 1417104"/>
                <a:gd name="connsiteX10" fmla="*/ 1707458 w 3120228"/>
                <a:gd name="connsiteY10" fmla="*/ 1378101 h 1417104"/>
                <a:gd name="connsiteX11" fmla="*/ 1859136 w 3120228"/>
                <a:gd name="connsiteY11" fmla="*/ 1287094 h 1417104"/>
                <a:gd name="connsiteX12" fmla="*/ 2192827 w 3120228"/>
                <a:gd name="connsiteY12" fmla="*/ 1135416 h 1417104"/>
                <a:gd name="connsiteX13" fmla="*/ 2474514 w 3120228"/>
                <a:gd name="connsiteY13" fmla="*/ 1044410 h 1417104"/>
                <a:gd name="connsiteX14" fmla="*/ 2838541 w 3120228"/>
                <a:gd name="connsiteY14" fmla="*/ 996740 h 1417104"/>
                <a:gd name="connsiteX15" fmla="*/ 3120228 w 3120228"/>
                <a:gd name="connsiteY15" fmla="*/ 996740 h 1417104"/>
                <a:gd name="connsiteX16" fmla="*/ 2452846 w 3120228"/>
                <a:gd name="connsiteY16" fmla="*/ 905733 h 1417104"/>
                <a:gd name="connsiteX17" fmla="*/ 2028148 w 3120228"/>
                <a:gd name="connsiteY17" fmla="*/ 845062 h 1417104"/>
                <a:gd name="connsiteX18" fmla="*/ 1451773 w 3120228"/>
                <a:gd name="connsiteY18" fmla="*/ 697718 h 1417104"/>
                <a:gd name="connsiteX19" fmla="*/ 970738 w 3120228"/>
                <a:gd name="connsiteY19" fmla="*/ 567708 h 1417104"/>
                <a:gd name="connsiteX20" fmla="*/ 585043 w 3120228"/>
                <a:gd name="connsiteY20" fmla="*/ 424698 h 1417104"/>
                <a:gd name="connsiteX21" fmla="*/ 468034 w 3120228"/>
                <a:gd name="connsiteY21" fmla="*/ 364027 h 1417104"/>
                <a:gd name="connsiteX22" fmla="*/ 164679 w 3120228"/>
                <a:gd name="connsiteY22" fmla="*/ 138677 h 1417104"/>
                <a:gd name="connsiteX23" fmla="*/ 0 w 3120228"/>
                <a:gd name="connsiteY23" fmla="*/ 0 h 141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20228" h="1417104">
                  <a:moveTo>
                    <a:pt x="0" y="0"/>
                  </a:moveTo>
                  <a:lnTo>
                    <a:pt x="368360" y="572042"/>
                  </a:lnTo>
                  <a:lnTo>
                    <a:pt x="693384" y="1027075"/>
                  </a:lnTo>
                  <a:lnTo>
                    <a:pt x="775723" y="1122415"/>
                  </a:lnTo>
                  <a:lnTo>
                    <a:pt x="853729" y="1213422"/>
                  </a:lnTo>
                  <a:lnTo>
                    <a:pt x="966404" y="1282760"/>
                  </a:lnTo>
                  <a:lnTo>
                    <a:pt x="1079079" y="1352099"/>
                  </a:lnTo>
                  <a:lnTo>
                    <a:pt x="1222089" y="1399769"/>
                  </a:lnTo>
                  <a:lnTo>
                    <a:pt x="1369433" y="1417104"/>
                  </a:lnTo>
                  <a:lnTo>
                    <a:pt x="1542779" y="1412770"/>
                  </a:lnTo>
                  <a:lnTo>
                    <a:pt x="1707458" y="1378101"/>
                  </a:lnTo>
                  <a:lnTo>
                    <a:pt x="1859136" y="1287094"/>
                  </a:lnTo>
                  <a:lnTo>
                    <a:pt x="2192827" y="1135416"/>
                  </a:lnTo>
                  <a:lnTo>
                    <a:pt x="2474514" y="1044410"/>
                  </a:lnTo>
                  <a:lnTo>
                    <a:pt x="2838541" y="996740"/>
                  </a:lnTo>
                  <a:lnTo>
                    <a:pt x="3120228" y="996740"/>
                  </a:lnTo>
                  <a:lnTo>
                    <a:pt x="2452846" y="905733"/>
                  </a:lnTo>
                  <a:lnTo>
                    <a:pt x="2028148" y="845062"/>
                  </a:lnTo>
                  <a:lnTo>
                    <a:pt x="1451773" y="697718"/>
                  </a:lnTo>
                  <a:lnTo>
                    <a:pt x="970738" y="567708"/>
                  </a:lnTo>
                  <a:lnTo>
                    <a:pt x="585043" y="424698"/>
                  </a:lnTo>
                  <a:lnTo>
                    <a:pt x="468034" y="364027"/>
                  </a:lnTo>
                  <a:lnTo>
                    <a:pt x="164679" y="138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8733D9-982C-4953-A9AE-B61221D8C986}"/>
                </a:ext>
              </a:extLst>
            </p:cNvPr>
            <p:cNvSpPr/>
            <p:nvPr/>
          </p:nvSpPr>
          <p:spPr>
            <a:xfrm rot="5025809">
              <a:off x="6444377" y="3652308"/>
              <a:ext cx="48723" cy="1419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AE7B109-36B0-47C3-BDCC-086178B2C5F0}"/>
                </a:ext>
              </a:extLst>
            </p:cNvPr>
            <p:cNvGrpSpPr/>
            <p:nvPr/>
          </p:nvGrpSpPr>
          <p:grpSpPr>
            <a:xfrm>
              <a:off x="5611007" y="2705151"/>
              <a:ext cx="1800808" cy="918802"/>
              <a:chOff x="5414170" y="2425366"/>
              <a:chExt cx="2349407" cy="1208076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F2A5F52-2430-4AF5-8D8D-FC645A3AA2A1}"/>
                  </a:ext>
                </a:extLst>
              </p:cNvPr>
              <p:cNvSpPr/>
              <p:nvPr/>
            </p:nvSpPr>
            <p:spPr>
              <a:xfrm>
                <a:off x="5414170" y="2425366"/>
                <a:ext cx="2349407" cy="1208076"/>
              </a:xfrm>
              <a:custGeom>
                <a:avLst/>
                <a:gdLst>
                  <a:gd name="connsiteX0" fmla="*/ 53395 w 2349407"/>
                  <a:gd name="connsiteY0" fmla="*/ 156850 h 1208076"/>
                  <a:gd name="connsiteX1" fmla="*/ 280327 w 2349407"/>
                  <a:gd name="connsiteY1" fmla="*/ 490572 h 1208076"/>
                  <a:gd name="connsiteX2" fmla="*/ 513933 w 2349407"/>
                  <a:gd name="connsiteY2" fmla="*/ 850993 h 1208076"/>
                  <a:gd name="connsiteX3" fmla="*/ 674120 w 2349407"/>
                  <a:gd name="connsiteY3" fmla="*/ 1034540 h 1208076"/>
                  <a:gd name="connsiteX4" fmla="*/ 814283 w 2349407"/>
                  <a:gd name="connsiteY4" fmla="*/ 1144669 h 1208076"/>
                  <a:gd name="connsiteX5" fmla="*/ 1037877 w 2349407"/>
                  <a:gd name="connsiteY5" fmla="*/ 1194727 h 1208076"/>
                  <a:gd name="connsiteX6" fmla="*/ 1258134 w 2349407"/>
                  <a:gd name="connsiteY6" fmla="*/ 1208076 h 1208076"/>
                  <a:gd name="connsiteX7" fmla="*/ 1465042 w 2349407"/>
                  <a:gd name="connsiteY7" fmla="*/ 1114634 h 1208076"/>
                  <a:gd name="connsiteX8" fmla="*/ 1621892 w 2349407"/>
                  <a:gd name="connsiteY8" fmla="*/ 974470 h 1208076"/>
                  <a:gd name="connsiteX9" fmla="*/ 1902219 w 2349407"/>
                  <a:gd name="connsiteY9" fmla="*/ 877691 h 1208076"/>
                  <a:gd name="connsiteX10" fmla="*/ 2349407 w 2349407"/>
                  <a:gd name="connsiteY10" fmla="*/ 674120 h 1208076"/>
                  <a:gd name="connsiteX11" fmla="*/ 1541798 w 2349407"/>
                  <a:gd name="connsiteY11" fmla="*/ 517270 h 1208076"/>
                  <a:gd name="connsiteX12" fmla="*/ 1074587 w 2349407"/>
                  <a:gd name="connsiteY12" fmla="*/ 407142 h 1208076"/>
                  <a:gd name="connsiteX13" fmla="*/ 443851 w 2349407"/>
                  <a:gd name="connsiteY13" fmla="*/ 216920 h 1208076"/>
                  <a:gd name="connsiteX14" fmla="*/ 0 w 2349407"/>
                  <a:gd name="connsiteY14" fmla="*/ 0 h 1208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49407" h="1208076">
                    <a:moveTo>
                      <a:pt x="53395" y="156850"/>
                    </a:moveTo>
                    <a:lnTo>
                      <a:pt x="280327" y="490572"/>
                    </a:lnTo>
                    <a:lnTo>
                      <a:pt x="513933" y="850993"/>
                    </a:lnTo>
                    <a:lnTo>
                      <a:pt x="674120" y="1034540"/>
                    </a:lnTo>
                    <a:lnTo>
                      <a:pt x="814283" y="1144669"/>
                    </a:lnTo>
                    <a:lnTo>
                      <a:pt x="1037877" y="1194727"/>
                    </a:lnTo>
                    <a:lnTo>
                      <a:pt x="1258134" y="1208076"/>
                    </a:lnTo>
                    <a:lnTo>
                      <a:pt x="1465042" y="1114634"/>
                    </a:lnTo>
                    <a:lnTo>
                      <a:pt x="1621892" y="974470"/>
                    </a:lnTo>
                    <a:lnTo>
                      <a:pt x="1902219" y="877691"/>
                    </a:lnTo>
                    <a:lnTo>
                      <a:pt x="2349407" y="674120"/>
                    </a:lnTo>
                    <a:lnTo>
                      <a:pt x="1541798" y="517270"/>
                    </a:lnTo>
                    <a:lnTo>
                      <a:pt x="1074587" y="407142"/>
                    </a:lnTo>
                    <a:lnTo>
                      <a:pt x="443851" y="21692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AC6EE01-2347-4393-A17F-9576986EC245}"/>
                  </a:ext>
                </a:extLst>
              </p:cNvPr>
              <p:cNvGrpSpPr/>
              <p:nvPr/>
            </p:nvGrpSpPr>
            <p:grpSpPr>
              <a:xfrm>
                <a:off x="5722631" y="2664498"/>
                <a:ext cx="480466" cy="424706"/>
                <a:chOff x="7206327" y="4721074"/>
                <a:chExt cx="555373" cy="529469"/>
              </a:xfrm>
            </p:grpSpPr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AED07CB6-4169-4D39-8B11-38E6A45A7938}"/>
                    </a:ext>
                  </a:extLst>
                </p:cNvPr>
                <p:cNvSpPr/>
                <p:nvPr/>
              </p:nvSpPr>
              <p:spPr>
                <a:xfrm>
                  <a:off x="7241931" y="4721074"/>
                  <a:ext cx="367369" cy="36933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F942AF31-ADFB-4350-8B2C-6DC50B9E3EDD}"/>
                    </a:ext>
                  </a:extLst>
                </p:cNvPr>
                <p:cNvSpPr/>
                <p:nvPr/>
              </p:nvSpPr>
              <p:spPr>
                <a:xfrm>
                  <a:off x="7394331" y="4873474"/>
                  <a:ext cx="367369" cy="36933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8D55B1AD-1892-4989-B825-02E1E64175B1}"/>
                    </a:ext>
                  </a:extLst>
                </p:cNvPr>
                <p:cNvSpPr/>
                <p:nvPr/>
              </p:nvSpPr>
              <p:spPr>
                <a:xfrm>
                  <a:off x="7206327" y="4881211"/>
                  <a:ext cx="367369" cy="36933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589D0C01-F282-4927-B8FC-91C6D8817137}"/>
                  </a:ext>
                </a:extLst>
              </p:cNvPr>
              <p:cNvGrpSpPr/>
              <p:nvPr/>
            </p:nvGrpSpPr>
            <p:grpSpPr>
              <a:xfrm>
                <a:off x="5969454" y="2925556"/>
                <a:ext cx="480466" cy="424706"/>
                <a:chOff x="7206327" y="4721074"/>
                <a:chExt cx="555373" cy="529469"/>
              </a:xfrm>
            </p:grpSpPr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FE3EFF53-945A-4881-B001-074C4A40D300}"/>
                    </a:ext>
                  </a:extLst>
                </p:cNvPr>
                <p:cNvSpPr/>
                <p:nvPr/>
              </p:nvSpPr>
              <p:spPr>
                <a:xfrm>
                  <a:off x="7241931" y="4721074"/>
                  <a:ext cx="367369" cy="36933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09ABDC0A-B4B6-4AEC-B06F-9456F8C427C2}"/>
                    </a:ext>
                  </a:extLst>
                </p:cNvPr>
                <p:cNvSpPr/>
                <p:nvPr/>
              </p:nvSpPr>
              <p:spPr>
                <a:xfrm>
                  <a:off x="7394331" y="4873474"/>
                  <a:ext cx="367369" cy="36933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117DD201-B3DE-419A-9F5B-8343B868DA02}"/>
                    </a:ext>
                  </a:extLst>
                </p:cNvPr>
                <p:cNvSpPr/>
                <p:nvPr/>
              </p:nvSpPr>
              <p:spPr>
                <a:xfrm>
                  <a:off x="7206327" y="4881211"/>
                  <a:ext cx="367369" cy="36933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BDA50138-72F3-491F-8E1C-4BADB1BDC7D3}"/>
                  </a:ext>
                </a:extLst>
              </p:cNvPr>
              <p:cNvGrpSpPr/>
              <p:nvPr/>
            </p:nvGrpSpPr>
            <p:grpSpPr>
              <a:xfrm>
                <a:off x="6223650" y="3185095"/>
                <a:ext cx="480466" cy="424706"/>
                <a:chOff x="7206327" y="4721074"/>
                <a:chExt cx="555373" cy="529469"/>
              </a:xfrm>
            </p:grpSpPr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BC97EAD1-04F1-42E5-B5EA-51FBE0CF728B}"/>
                    </a:ext>
                  </a:extLst>
                </p:cNvPr>
                <p:cNvSpPr/>
                <p:nvPr/>
              </p:nvSpPr>
              <p:spPr>
                <a:xfrm>
                  <a:off x="7241931" y="4721074"/>
                  <a:ext cx="367369" cy="36933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FD20380D-9F05-4A7F-A88C-7D0070491C2F}"/>
                    </a:ext>
                  </a:extLst>
                </p:cNvPr>
                <p:cNvSpPr/>
                <p:nvPr/>
              </p:nvSpPr>
              <p:spPr>
                <a:xfrm>
                  <a:off x="7394331" y="4873474"/>
                  <a:ext cx="367369" cy="36933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DF8379DA-1691-41B1-ABAF-BD86DA6992AE}"/>
                    </a:ext>
                  </a:extLst>
                </p:cNvPr>
                <p:cNvSpPr/>
                <p:nvPr/>
              </p:nvSpPr>
              <p:spPr>
                <a:xfrm>
                  <a:off x="7206327" y="4881211"/>
                  <a:ext cx="367369" cy="36933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490CDE73-620C-41C1-84C2-B5F33FAEEE91}"/>
                  </a:ext>
                </a:extLst>
              </p:cNvPr>
              <p:cNvGrpSpPr/>
              <p:nvPr/>
            </p:nvGrpSpPr>
            <p:grpSpPr>
              <a:xfrm>
                <a:off x="6180373" y="2782498"/>
                <a:ext cx="480466" cy="424706"/>
                <a:chOff x="7206327" y="4721074"/>
                <a:chExt cx="555373" cy="529469"/>
              </a:xfrm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86DA084E-5FC9-40A4-B6AF-F719662CE910}"/>
                    </a:ext>
                  </a:extLst>
                </p:cNvPr>
                <p:cNvSpPr/>
                <p:nvPr/>
              </p:nvSpPr>
              <p:spPr>
                <a:xfrm>
                  <a:off x="7241931" y="4721074"/>
                  <a:ext cx="367369" cy="36933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A39E5419-B64D-4D8D-9146-A032441A6C8A}"/>
                    </a:ext>
                  </a:extLst>
                </p:cNvPr>
                <p:cNvSpPr/>
                <p:nvPr/>
              </p:nvSpPr>
              <p:spPr>
                <a:xfrm>
                  <a:off x="7394331" y="4873474"/>
                  <a:ext cx="367369" cy="36933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8AAC974C-E9AF-4C69-B746-2FF723034D4D}"/>
                    </a:ext>
                  </a:extLst>
                </p:cNvPr>
                <p:cNvSpPr/>
                <p:nvPr/>
              </p:nvSpPr>
              <p:spPr>
                <a:xfrm>
                  <a:off x="7206327" y="4881211"/>
                  <a:ext cx="367369" cy="36933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90C06904-4246-43CD-9D39-A888DC6E75DA}"/>
                  </a:ext>
                </a:extLst>
              </p:cNvPr>
              <p:cNvGrpSpPr/>
              <p:nvPr/>
            </p:nvGrpSpPr>
            <p:grpSpPr>
              <a:xfrm>
                <a:off x="6489751" y="2978296"/>
                <a:ext cx="480466" cy="424706"/>
                <a:chOff x="7206327" y="4721074"/>
                <a:chExt cx="555373" cy="529469"/>
              </a:xfrm>
            </p:grpSpPr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15A1CD3E-3CB1-4C22-A263-2BC7D7C452A7}"/>
                    </a:ext>
                  </a:extLst>
                </p:cNvPr>
                <p:cNvSpPr/>
                <p:nvPr/>
              </p:nvSpPr>
              <p:spPr>
                <a:xfrm>
                  <a:off x="7241931" y="4721074"/>
                  <a:ext cx="367369" cy="36933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F624306F-27A6-4678-A20A-9BC3823E0FDC}"/>
                    </a:ext>
                  </a:extLst>
                </p:cNvPr>
                <p:cNvSpPr/>
                <p:nvPr/>
              </p:nvSpPr>
              <p:spPr>
                <a:xfrm>
                  <a:off x="7394331" y="4873474"/>
                  <a:ext cx="367369" cy="36933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A47F66FC-1DFF-4E7C-A7BD-B33859975D5C}"/>
                    </a:ext>
                  </a:extLst>
                </p:cNvPr>
                <p:cNvSpPr/>
                <p:nvPr/>
              </p:nvSpPr>
              <p:spPr>
                <a:xfrm>
                  <a:off x="7206327" y="4881211"/>
                  <a:ext cx="367369" cy="36933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E13D973E-876F-4CA9-921D-86888C4C2BE5}"/>
                  </a:ext>
                </a:extLst>
              </p:cNvPr>
              <p:cNvGrpSpPr/>
              <p:nvPr/>
            </p:nvGrpSpPr>
            <p:grpSpPr>
              <a:xfrm>
                <a:off x="6840809" y="2938866"/>
                <a:ext cx="480466" cy="424706"/>
                <a:chOff x="7206327" y="4721074"/>
                <a:chExt cx="555373" cy="529469"/>
              </a:xfrm>
            </p:grpSpPr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B8F3A4E7-0725-4895-8C34-AABB8C774921}"/>
                    </a:ext>
                  </a:extLst>
                </p:cNvPr>
                <p:cNvSpPr/>
                <p:nvPr/>
              </p:nvSpPr>
              <p:spPr>
                <a:xfrm>
                  <a:off x="7241931" y="4721074"/>
                  <a:ext cx="367369" cy="36933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51DAD0AD-EFA9-4B64-B0E0-3BA55213E339}"/>
                    </a:ext>
                  </a:extLst>
                </p:cNvPr>
                <p:cNvSpPr/>
                <p:nvPr/>
              </p:nvSpPr>
              <p:spPr>
                <a:xfrm>
                  <a:off x="7394331" y="4873474"/>
                  <a:ext cx="367369" cy="36933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D4523CF6-7BE7-433F-912F-192738012F94}"/>
                    </a:ext>
                  </a:extLst>
                </p:cNvPr>
                <p:cNvSpPr/>
                <p:nvPr/>
              </p:nvSpPr>
              <p:spPr>
                <a:xfrm>
                  <a:off x="7206327" y="4881211"/>
                  <a:ext cx="367369" cy="36933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A54DA2-297D-4125-BDAE-0A99577EA54B}"/>
                </a:ext>
              </a:extLst>
            </p:cNvPr>
            <p:cNvSpPr/>
            <p:nvPr/>
          </p:nvSpPr>
          <p:spPr>
            <a:xfrm rot="620558">
              <a:off x="7553014" y="4994360"/>
              <a:ext cx="48723" cy="1419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7D8B374-10E0-4942-967F-77396798184E}"/>
                </a:ext>
              </a:extLst>
            </p:cNvPr>
            <p:cNvSpPr/>
            <p:nvPr/>
          </p:nvSpPr>
          <p:spPr>
            <a:xfrm>
              <a:off x="6925613" y="3771225"/>
              <a:ext cx="1180530" cy="546652"/>
            </a:xfrm>
            <a:custGeom>
              <a:avLst/>
              <a:gdLst>
                <a:gd name="connsiteX0" fmla="*/ 0 w 1043609"/>
                <a:gd name="connsiteY0" fmla="*/ 546652 h 546652"/>
                <a:gd name="connsiteX1" fmla="*/ 178904 w 1043609"/>
                <a:gd name="connsiteY1" fmla="*/ 387626 h 546652"/>
                <a:gd name="connsiteX2" fmla="*/ 427383 w 1043609"/>
                <a:gd name="connsiteY2" fmla="*/ 188844 h 546652"/>
                <a:gd name="connsiteX3" fmla="*/ 655983 w 1043609"/>
                <a:gd name="connsiteY3" fmla="*/ 59635 h 546652"/>
                <a:gd name="connsiteX4" fmla="*/ 1043609 w 1043609"/>
                <a:gd name="connsiteY4" fmla="*/ 0 h 546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3609" h="546652">
                  <a:moveTo>
                    <a:pt x="0" y="546652"/>
                  </a:moveTo>
                  <a:lnTo>
                    <a:pt x="178904" y="387626"/>
                  </a:lnTo>
                  <a:lnTo>
                    <a:pt x="427383" y="188844"/>
                  </a:lnTo>
                  <a:lnTo>
                    <a:pt x="655983" y="59635"/>
                  </a:lnTo>
                  <a:lnTo>
                    <a:pt x="1043609" y="0"/>
                  </a:lnTo>
                </a:path>
              </a:pathLst>
            </a:cu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92C1722-6918-4D4F-9A9B-93278126C0F0}"/>
                </a:ext>
              </a:extLst>
            </p:cNvPr>
            <p:cNvGrpSpPr/>
            <p:nvPr/>
          </p:nvGrpSpPr>
          <p:grpSpPr>
            <a:xfrm rot="20165835">
              <a:off x="6962442" y="4392637"/>
              <a:ext cx="204689" cy="230855"/>
              <a:chOff x="5995292" y="5164919"/>
              <a:chExt cx="204689" cy="230855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00D016E-2D27-4739-87AF-517BB75C9D46}"/>
                  </a:ext>
                </a:extLst>
              </p:cNvPr>
              <p:cNvCxnSpPr/>
              <p:nvPr/>
            </p:nvCxnSpPr>
            <p:spPr>
              <a:xfrm flipV="1">
                <a:off x="5995292" y="5164919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AC72D76-289A-4D8D-950B-0F294BE8CCD3}"/>
                  </a:ext>
                </a:extLst>
              </p:cNvPr>
              <p:cNvCxnSpPr/>
              <p:nvPr/>
            </p:nvCxnSpPr>
            <p:spPr>
              <a:xfrm flipV="1">
                <a:off x="6011646" y="5211454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9A1D3994-ED63-46DA-9298-82CE48B3979F}"/>
                  </a:ext>
                </a:extLst>
              </p:cNvPr>
              <p:cNvCxnSpPr/>
              <p:nvPr/>
            </p:nvCxnSpPr>
            <p:spPr>
              <a:xfrm flipV="1">
                <a:off x="6027179" y="5254820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EFC5052-F034-41B3-8221-1A3AA29069B4}"/>
                  </a:ext>
                </a:extLst>
              </p:cNvPr>
              <p:cNvCxnSpPr/>
              <p:nvPr/>
            </p:nvCxnSpPr>
            <p:spPr>
              <a:xfrm flipV="1">
                <a:off x="6036921" y="5303743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99D69FA-A080-4CE3-B4E9-DECF150D3428}"/>
                  </a:ext>
                </a:extLst>
              </p:cNvPr>
              <p:cNvCxnSpPr/>
              <p:nvPr/>
            </p:nvCxnSpPr>
            <p:spPr>
              <a:xfrm flipV="1">
                <a:off x="6052019" y="5357604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D3E7D27-BFE2-497B-8216-1EABC171B5D1}"/>
                </a:ext>
              </a:extLst>
            </p:cNvPr>
            <p:cNvGrpSpPr/>
            <p:nvPr/>
          </p:nvGrpSpPr>
          <p:grpSpPr>
            <a:xfrm rot="20165835">
              <a:off x="7130428" y="4588220"/>
              <a:ext cx="204689" cy="230855"/>
              <a:chOff x="5995292" y="5164919"/>
              <a:chExt cx="204689" cy="23085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ACEB4CB-8FC2-4945-A858-D9D224D3DC4C}"/>
                  </a:ext>
                </a:extLst>
              </p:cNvPr>
              <p:cNvCxnSpPr/>
              <p:nvPr/>
            </p:nvCxnSpPr>
            <p:spPr>
              <a:xfrm flipV="1">
                <a:off x="5995292" y="5164919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05C0B168-4A84-42BC-9A0F-BA63607FA6E2}"/>
                  </a:ext>
                </a:extLst>
              </p:cNvPr>
              <p:cNvCxnSpPr/>
              <p:nvPr/>
            </p:nvCxnSpPr>
            <p:spPr>
              <a:xfrm flipV="1">
                <a:off x="6011646" y="5211454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E8E151E-5579-4F48-866C-27720B726280}"/>
                  </a:ext>
                </a:extLst>
              </p:cNvPr>
              <p:cNvCxnSpPr/>
              <p:nvPr/>
            </p:nvCxnSpPr>
            <p:spPr>
              <a:xfrm flipV="1">
                <a:off x="6027179" y="5254820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56B8F96-01EA-47DC-8407-A65152A05F59}"/>
                  </a:ext>
                </a:extLst>
              </p:cNvPr>
              <p:cNvCxnSpPr/>
              <p:nvPr/>
            </p:nvCxnSpPr>
            <p:spPr>
              <a:xfrm flipV="1">
                <a:off x="6036921" y="5303743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6A04C2B-5624-45AD-A4F2-87D79728A9AA}"/>
                  </a:ext>
                </a:extLst>
              </p:cNvPr>
              <p:cNvCxnSpPr/>
              <p:nvPr/>
            </p:nvCxnSpPr>
            <p:spPr>
              <a:xfrm flipV="1">
                <a:off x="6052019" y="5357604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EC9B071-E1D7-42BD-A70F-8352E2706A3B}"/>
                </a:ext>
              </a:extLst>
            </p:cNvPr>
            <p:cNvGrpSpPr/>
            <p:nvPr/>
          </p:nvGrpSpPr>
          <p:grpSpPr>
            <a:xfrm rot="20165835">
              <a:off x="7299068" y="4782752"/>
              <a:ext cx="204689" cy="230855"/>
              <a:chOff x="5995292" y="5164919"/>
              <a:chExt cx="204689" cy="230855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B835586-BA5F-4AE4-BB67-FDFBE12F6B72}"/>
                  </a:ext>
                </a:extLst>
              </p:cNvPr>
              <p:cNvCxnSpPr/>
              <p:nvPr/>
            </p:nvCxnSpPr>
            <p:spPr>
              <a:xfrm flipV="1">
                <a:off x="5995292" y="5164919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56CDE60-EB44-450F-9260-062451C17839}"/>
                  </a:ext>
                </a:extLst>
              </p:cNvPr>
              <p:cNvCxnSpPr/>
              <p:nvPr/>
            </p:nvCxnSpPr>
            <p:spPr>
              <a:xfrm flipV="1">
                <a:off x="6011646" y="5211454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93EEB73-2B00-4FDB-A663-D7F67FFC0A02}"/>
                  </a:ext>
                </a:extLst>
              </p:cNvPr>
              <p:cNvCxnSpPr/>
              <p:nvPr/>
            </p:nvCxnSpPr>
            <p:spPr>
              <a:xfrm flipV="1">
                <a:off x="6027179" y="5254820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9A79130-38C9-4939-8E6B-8B5746E2DE1D}"/>
                  </a:ext>
                </a:extLst>
              </p:cNvPr>
              <p:cNvCxnSpPr/>
              <p:nvPr/>
            </p:nvCxnSpPr>
            <p:spPr>
              <a:xfrm flipV="1">
                <a:off x="6036921" y="5303743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72EF943-FDAC-49A1-97FE-E863B6D362BA}"/>
                  </a:ext>
                </a:extLst>
              </p:cNvPr>
              <p:cNvCxnSpPr/>
              <p:nvPr/>
            </p:nvCxnSpPr>
            <p:spPr>
              <a:xfrm flipV="1">
                <a:off x="6052019" y="5357604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5F6F792-33A0-49A0-9E9B-2E9996E905D3}"/>
                </a:ext>
              </a:extLst>
            </p:cNvPr>
            <p:cNvGrpSpPr/>
            <p:nvPr/>
          </p:nvGrpSpPr>
          <p:grpSpPr>
            <a:xfrm rot="20165835">
              <a:off x="6461882" y="3768307"/>
              <a:ext cx="204689" cy="230855"/>
              <a:chOff x="5995292" y="5164919"/>
              <a:chExt cx="204689" cy="230855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6EFBF9B-3C40-4262-A190-798D7BB39CED}"/>
                  </a:ext>
                </a:extLst>
              </p:cNvPr>
              <p:cNvCxnSpPr/>
              <p:nvPr/>
            </p:nvCxnSpPr>
            <p:spPr>
              <a:xfrm flipV="1">
                <a:off x="5995292" y="5164919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0C98AA7-17EE-4656-9DFF-6C31B1903130}"/>
                  </a:ext>
                </a:extLst>
              </p:cNvPr>
              <p:cNvCxnSpPr/>
              <p:nvPr/>
            </p:nvCxnSpPr>
            <p:spPr>
              <a:xfrm flipV="1">
                <a:off x="6011646" y="5211454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3A0E175-E820-459B-B010-9D19B201BEBA}"/>
                  </a:ext>
                </a:extLst>
              </p:cNvPr>
              <p:cNvCxnSpPr/>
              <p:nvPr/>
            </p:nvCxnSpPr>
            <p:spPr>
              <a:xfrm flipV="1">
                <a:off x="6027179" y="5254820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B9EC74B-DED3-40BF-9F2C-DEBA6244B92B}"/>
                  </a:ext>
                </a:extLst>
              </p:cNvPr>
              <p:cNvCxnSpPr/>
              <p:nvPr/>
            </p:nvCxnSpPr>
            <p:spPr>
              <a:xfrm flipV="1">
                <a:off x="6036921" y="5303743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337D190-F6B6-43B9-9C88-C88ED1233429}"/>
                  </a:ext>
                </a:extLst>
              </p:cNvPr>
              <p:cNvCxnSpPr/>
              <p:nvPr/>
            </p:nvCxnSpPr>
            <p:spPr>
              <a:xfrm flipV="1">
                <a:off x="6052019" y="5357604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4E13A42-D53D-46F4-B658-2FD51DF28A89}"/>
                </a:ext>
              </a:extLst>
            </p:cNvPr>
            <p:cNvGrpSpPr/>
            <p:nvPr/>
          </p:nvGrpSpPr>
          <p:grpSpPr>
            <a:xfrm rot="20165835">
              <a:off x="6626164" y="3965182"/>
              <a:ext cx="204689" cy="230855"/>
              <a:chOff x="5995292" y="5164919"/>
              <a:chExt cx="204689" cy="230855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6027F5E-C0F3-4428-B8D4-0DB9B69BF9F8}"/>
                  </a:ext>
                </a:extLst>
              </p:cNvPr>
              <p:cNvCxnSpPr/>
              <p:nvPr/>
            </p:nvCxnSpPr>
            <p:spPr>
              <a:xfrm flipV="1">
                <a:off x="5995292" y="5164919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2A251F0-D806-48E2-81CE-1A19BD7F1D34}"/>
                  </a:ext>
                </a:extLst>
              </p:cNvPr>
              <p:cNvCxnSpPr/>
              <p:nvPr/>
            </p:nvCxnSpPr>
            <p:spPr>
              <a:xfrm flipV="1">
                <a:off x="6011646" y="5211454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18255A1-2C40-44F5-99AF-3E3281CE9F1E}"/>
                  </a:ext>
                </a:extLst>
              </p:cNvPr>
              <p:cNvCxnSpPr/>
              <p:nvPr/>
            </p:nvCxnSpPr>
            <p:spPr>
              <a:xfrm flipV="1">
                <a:off x="6027179" y="5254820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478B0C9-4CD8-4090-A562-3268D741AB1D}"/>
                  </a:ext>
                </a:extLst>
              </p:cNvPr>
              <p:cNvCxnSpPr/>
              <p:nvPr/>
            </p:nvCxnSpPr>
            <p:spPr>
              <a:xfrm flipV="1">
                <a:off x="6036921" y="5303743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E5B1CB7-DD23-450B-9B7E-2183A0CD59F4}"/>
                  </a:ext>
                </a:extLst>
              </p:cNvPr>
              <p:cNvCxnSpPr/>
              <p:nvPr/>
            </p:nvCxnSpPr>
            <p:spPr>
              <a:xfrm flipV="1">
                <a:off x="6052019" y="5357604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4A974E-AAE1-4143-9DF3-18E8D9C9D3C6}"/>
                </a:ext>
              </a:extLst>
            </p:cNvPr>
            <p:cNvCxnSpPr/>
            <p:nvPr/>
          </p:nvCxnSpPr>
          <p:spPr>
            <a:xfrm rot="20165835" flipV="1">
              <a:off x="6758744" y="4184321"/>
              <a:ext cx="147962" cy="3817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5087179-746F-4713-87DE-6793EF1C5CB8}"/>
                </a:ext>
              </a:extLst>
            </p:cNvPr>
            <p:cNvCxnSpPr/>
            <p:nvPr/>
          </p:nvCxnSpPr>
          <p:spPr>
            <a:xfrm rot="20165835" flipV="1">
              <a:off x="6791841" y="4228053"/>
              <a:ext cx="147962" cy="3817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73D2EB5-593F-4C0A-B332-8966C62C6CCE}"/>
                </a:ext>
              </a:extLst>
            </p:cNvPr>
            <p:cNvCxnSpPr>
              <a:cxnSpLocks/>
            </p:cNvCxnSpPr>
            <p:nvPr/>
          </p:nvCxnSpPr>
          <p:spPr>
            <a:xfrm>
              <a:off x="6320101" y="3813075"/>
              <a:ext cx="1130418" cy="135898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7D815C94-75D5-47EB-909C-40892229A953}"/>
              </a:ext>
            </a:extLst>
          </p:cNvPr>
          <p:cNvSpPr txBox="1"/>
          <p:nvPr/>
        </p:nvSpPr>
        <p:spPr>
          <a:xfrm>
            <a:off x="748145" y="2576945"/>
            <a:ext cx="2540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Crosswalk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sight lines for turning vehicles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Bump-out and refuge island reduces longest crossing distance from 118 feet to 68 feet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two speed feedback 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E6B368B-2B27-4738-A4A2-F6ED73C99177}"/>
              </a:ext>
            </a:extLst>
          </p:cNvPr>
          <p:cNvSpPr txBox="1"/>
          <p:nvPr/>
        </p:nvSpPr>
        <p:spPr>
          <a:xfrm>
            <a:off x="6161668" y="5965813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Nearmap, 2022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3F9EC90-CF9C-473C-93F5-30696797B012}"/>
              </a:ext>
            </a:extLst>
          </p:cNvPr>
          <p:cNvSpPr txBox="1"/>
          <p:nvPr/>
        </p:nvSpPr>
        <p:spPr>
          <a:xfrm rot="646280">
            <a:off x="10096627" y="3519506"/>
            <a:ext cx="984500" cy="27699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Grove Street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5BC6527-5749-410D-AD86-DFA55601ACB8}"/>
              </a:ext>
            </a:extLst>
          </p:cNvPr>
          <p:cNvSpPr txBox="1"/>
          <p:nvPr/>
        </p:nvSpPr>
        <p:spPr>
          <a:xfrm rot="3424578">
            <a:off x="6293271" y="2435885"/>
            <a:ext cx="1187313" cy="27699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Lafayette Street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E428672-BC02-49F9-B633-E98A81287BC7}"/>
              </a:ext>
            </a:extLst>
          </p:cNvPr>
          <p:cNvCxnSpPr/>
          <p:nvPr/>
        </p:nvCxnSpPr>
        <p:spPr>
          <a:xfrm rot="20165835" flipV="1">
            <a:off x="8686483" y="4137656"/>
            <a:ext cx="131824" cy="3400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FE3752C-5C08-4838-BB61-14F2AF7194B3}"/>
              </a:ext>
            </a:extLst>
          </p:cNvPr>
          <p:cNvCxnSpPr/>
          <p:nvPr/>
        </p:nvCxnSpPr>
        <p:spPr>
          <a:xfrm rot="20165835" flipV="1">
            <a:off x="8652910" y="4094177"/>
            <a:ext cx="131824" cy="3400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FE8AD8E-807D-47DC-83A0-9D1BD1565777}"/>
              </a:ext>
            </a:extLst>
          </p:cNvPr>
          <p:cNvCxnSpPr/>
          <p:nvPr/>
        </p:nvCxnSpPr>
        <p:spPr>
          <a:xfrm rot="20165835" flipV="1">
            <a:off x="8629988" y="4051485"/>
            <a:ext cx="131824" cy="3400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5156E399-E047-4540-AFA8-27341C38570D}"/>
              </a:ext>
            </a:extLst>
          </p:cNvPr>
          <p:cNvGrpSpPr/>
          <p:nvPr/>
        </p:nvGrpSpPr>
        <p:grpSpPr>
          <a:xfrm rot="5400000">
            <a:off x="7373719" y="3344793"/>
            <a:ext cx="431734" cy="381573"/>
            <a:chOff x="8988063" y="4466641"/>
            <a:chExt cx="431734" cy="381573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C4BB402-83D0-4E40-9EA5-B05AFD12447D}"/>
                </a:ext>
              </a:extLst>
            </p:cNvPr>
            <p:cNvCxnSpPr/>
            <p:nvPr/>
          </p:nvCxnSpPr>
          <p:spPr>
            <a:xfrm rot="20165835" flipV="1">
              <a:off x="8988063" y="4466641"/>
              <a:ext cx="131824" cy="340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8ADA4EF-11CD-4505-96CD-2935C66F0FE7}"/>
                </a:ext>
              </a:extLst>
            </p:cNvPr>
            <p:cNvCxnSpPr/>
            <p:nvPr/>
          </p:nvCxnSpPr>
          <p:spPr>
            <a:xfrm rot="20165835" flipV="1">
              <a:off x="9021963" y="4504425"/>
              <a:ext cx="131824" cy="340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821A7AD-DF30-4DD4-9ACE-9E71E83F7573}"/>
                </a:ext>
              </a:extLst>
            </p:cNvPr>
            <p:cNvCxnSpPr/>
            <p:nvPr/>
          </p:nvCxnSpPr>
          <p:spPr>
            <a:xfrm rot="20165835" flipV="1">
              <a:off x="9052083" y="4536425"/>
              <a:ext cx="131824" cy="340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0C9481A-66BB-46BA-8C76-3C1458A990AC}"/>
                </a:ext>
              </a:extLst>
            </p:cNvPr>
            <p:cNvCxnSpPr/>
            <p:nvPr/>
          </p:nvCxnSpPr>
          <p:spPr>
            <a:xfrm rot="20165835" flipV="1">
              <a:off x="9080390" y="4566140"/>
              <a:ext cx="131824" cy="340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A68BF11-B5D7-416C-819E-77B71516EF92}"/>
                </a:ext>
              </a:extLst>
            </p:cNvPr>
            <p:cNvCxnSpPr/>
            <p:nvPr/>
          </p:nvCxnSpPr>
          <p:spPr>
            <a:xfrm rot="20165835" flipV="1">
              <a:off x="9105985" y="4602472"/>
              <a:ext cx="131824" cy="340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A387D08-AEB8-4DC8-BF81-B652D672CB0A}"/>
                </a:ext>
              </a:extLst>
            </p:cNvPr>
            <p:cNvCxnSpPr/>
            <p:nvPr/>
          </p:nvCxnSpPr>
          <p:spPr>
            <a:xfrm rot="20165835" flipV="1">
              <a:off x="9137727" y="4640892"/>
              <a:ext cx="131824" cy="340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AC00805-556E-4872-A63E-B46E9C0BF069}"/>
                </a:ext>
              </a:extLst>
            </p:cNvPr>
            <p:cNvCxnSpPr/>
            <p:nvPr/>
          </p:nvCxnSpPr>
          <p:spPr>
            <a:xfrm rot="20165835" flipV="1">
              <a:off x="9172209" y="4677740"/>
              <a:ext cx="131824" cy="340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EC4CAA6-7AC9-443C-9E03-DEFE3116600C}"/>
                </a:ext>
              </a:extLst>
            </p:cNvPr>
            <p:cNvCxnSpPr/>
            <p:nvPr/>
          </p:nvCxnSpPr>
          <p:spPr>
            <a:xfrm rot="20165835" flipV="1">
              <a:off x="9202329" y="4709740"/>
              <a:ext cx="131824" cy="340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12C97D5-D9C6-4DA9-AE1C-EDB6C5231F4E}"/>
                </a:ext>
              </a:extLst>
            </p:cNvPr>
            <p:cNvCxnSpPr/>
            <p:nvPr/>
          </p:nvCxnSpPr>
          <p:spPr>
            <a:xfrm rot="20165835" flipV="1">
              <a:off x="9230636" y="4739455"/>
              <a:ext cx="131824" cy="340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D3962FE9-780B-4C7C-8B53-74CD4AB859EA}"/>
                </a:ext>
              </a:extLst>
            </p:cNvPr>
            <p:cNvCxnSpPr/>
            <p:nvPr/>
          </p:nvCxnSpPr>
          <p:spPr>
            <a:xfrm rot="20165835" flipV="1">
              <a:off x="9256231" y="4775787"/>
              <a:ext cx="131824" cy="340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CB0B99C-917D-4AEE-B313-D46070BE050A}"/>
                </a:ext>
              </a:extLst>
            </p:cNvPr>
            <p:cNvCxnSpPr/>
            <p:nvPr/>
          </p:nvCxnSpPr>
          <p:spPr>
            <a:xfrm rot="20165835" flipV="1">
              <a:off x="9287973" y="4814207"/>
              <a:ext cx="131824" cy="340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6502DBF-8300-41D1-8E23-E5119465DDC1}"/>
              </a:ext>
            </a:extLst>
          </p:cNvPr>
          <p:cNvGrpSpPr/>
          <p:nvPr/>
        </p:nvGrpSpPr>
        <p:grpSpPr>
          <a:xfrm rot="5400000">
            <a:off x="7243801" y="3689904"/>
            <a:ext cx="189161" cy="108759"/>
            <a:chOff x="7248774" y="3713093"/>
            <a:chExt cx="189161" cy="108759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C37E464-F786-4973-B785-1A422D94D537}"/>
                </a:ext>
              </a:extLst>
            </p:cNvPr>
            <p:cNvCxnSpPr/>
            <p:nvPr/>
          </p:nvCxnSpPr>
          <p:spPr>
            <a:xfrm rot="20165835" flipV="1">
              <a:off x="7248774" y="3713093"/>
              <a:ext cx="131824" cy="340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64BC97B-9AEF-4086-BEF9-8AADFD94CC17}"/>
                </a:ext>
              </a:extLst>
            </p:cNvPr>
            <p:cNvCxnSpPr/>
            <p:nvPr/>
          </p:nvCxnSpPr>
          <p:spPr>
            <a:xfrm rot="20165835" flipV="1">
              <a:off x="7274369" y="3749425"/>
              <a:ext cx="131824" cy="340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B9AB91B-5928-4C16-97D4-39271829E8EE}"/>
                </a:ext>
              </a:extLst>
            </p:cNvPr>
            <p:cNvCxnSpPr/>
            <p:nvPr/>
          </p:nvCxnSpPr>
          <p:spPr>
            <a:xfrm rot="20165835" flipV="1">
              <a:off x="7306111" y="3787845"/>
              <a:ext cx="131824" cy="340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BA0096-7B7D-4FBF-9876-6D3E60A0FDE4}"/>
              </a:ext>
            </a:extLst>
          </p:cNvPr>
          <p:cNvGrpSpPr/>
          <p:nvPr/>
        </p:nvGrpSpPr>
        <p:grpSpPr>
          <a:xfrm rot="18902728">
            <a:off x="6910612" y="3388687"/>
            <a:ext cx="1018512" cy="233044"/>
            <a:chOff x="9541906" y="2356179"/>
            <a:chExt cx="1175733" cy="269017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5CD8E8CD-03A2-4D92-84ED-970783C008E5}"/>
                </a:ext>
              </a:extLst>
            </p:cNvPr>
            <p:cNvSpPr/>
            <p:nvPr/>
          </p:nvSpPr>
          <p:spPr>
            <a:xfrm rot="2579825">
              <a:off x="9541906" y="2356179"/>
              <a:ext cx="200291" cy="20029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7D78475-8884-44A8-9487-0BCF3F5EF933}"/>
                </a:ext>
              </a:extLst>
            </p:cNvPr>
            <p:cNvSpPr/>
            <p:nvPr/>
          </p:nvSpPr>
          <p:spPr>
            <a:xfrm rot="2579825">
              <a:off x="10524839" y="2432396"/>
              <a:ext cx="192800" cy="192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6" name="Rectangle 95">
            <a:extLst>
              <a:ext uri="{FF2B5EF4-FFF2-40B4-BE49-F238E27FC236}">
                <a16:creationId xmlns:a16="http://schemas.microsoft.com/office/drawing/2014/main" id="{FC3714AD-A298-44FB-BB2F-F36C7F8DAB55}"/>
              </a:ext>
            </a:extLst>
          </p:cNvPr>
          <p:cNvSpPr/>
          <p:nvPr/>
        </p:nvSpPr>
        <p:spPr>
          <a:xfrm rot="8368450">
            <a:off x="7808997" y="3284720"/>
            <a:ext cx="43409" cy="1264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8F75C81-F2BD-4530-A996-8F7A6D19F70C}"/>
              </a:ext>
            </a:extLst>
          </p:cNvPr>
          <p:cNvSpPr/>
          <p:nvPr/>
        </p:nvSpPr>
        <p:spPr>
          <a:xfrm rot="8368450">
            <a:off x="7229768" y="3741605"/>
            <a:ext cx="43409" cy="1264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ED589992-BD6B-4172-AD2F-33E4786C3C57}"/>
              </a:ext>
            </a:extLst>
          </p:cNvPr>
          <p:cNvSpPr/>
          <p:nvPr/>
        </p:nvSpPr>
        <p:spPr>
          <a:xfrm>
            <a:off x="85356" y="5667219"/>
            <a:ext cx="695662" cy="662144"/>
          </a:xfrm>
          <a:prstGeom prst="rect">
            <a:avLst/>
          </a:prstGeom>
          <a:solidFill>
            <a:srgbClr val="7C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077748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itle 1">
            <a:extLst>
              <a:ext uri="{FF2B5EF4-FFF2-40B4-BE49-F238E27FC236}">
                <a16:creationId xmlns:a16="http://schemas.microsoft.com/office/drawing/2014/main" id="{75562727-3A3D-49F3-BAC5-E77A5C527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54" y="-26190"/>
            <a:ext cx="6569735" cy="2216319"/>
          </a:xfrm>
        </p:spPr>
        <p:txBody>
          <a:bodyPr>
            <a:normAutofit/>
          </a:bodyPr>
          <a:lstStyle/>
          <a:p>
            <a:r>
              <a:rPr lang="en-US" dirty="0"/>
              <a:t>C: Oak Street Sidewalk and Intersection Improvement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BBC3D7-B5F0-4159-BC5C-491E9C99BE57}"/>
              </a:ext>
            </a:extLst>
          </p:cNvPr>
          <p:cNvGrpSpPr/>
          <p:nvPr/>
        </p:nvGrpSpPr>
        <p:grpSpPr>
          <a:xfrm>
            <a:off x="2731126" y="2437565"/>
            <a:ext cx="3622421" cy="3899861"/>
            <a:chOff x="-70783" y="2501116"/>
            <a:chExt cx="3925261" cy="422589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93A9105-BEE2-44FE-A82C-1322704F0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0783" y="2501116"/>
              <a:ext cx="3925261" cy="4225895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6879654-57EE-49E5-9163-FBBAD43E4A23}"/>
                </a:ext>
              </a:extLst>
            </p:cNvPr>
            <p:cNvSpPr/>
            <p:nvPr/>
          </p:nvSpPr>
          <p:spPr>
            <a:xfrm>
              <a:off x="826267" y="4318428"/>
              <a:ext cx="558177" cy="1427699"/>
            </a:xfrm>
            <a:custGeom>
              <a:avLst/>
              <a:gdLst>
                <a:gd name="connsiteX0" fmla="*/ 412322 w 558177"/>
                <a:gd name="connsiteY0" fmla="*/ 0 h 1427699"/>
                <a:gd name="connsiteX1" fmla="*/ 555372 w 558177"/>
                <a:gd name="connsiteY1" fmla="*/ 490859 h 1427699"/>
                <a:gd name="connsiteX2" fmla="*/ 558177 w 558177"/>
                <a:gd name="connsiteY2" fmla="*/ 597446 h 1427699"/>
                <a:gd name="connsiteX3" fmla="*/ 549762 w 558177"/>
                <a:gd name="connsiteY3" fmla="*/ 670373 h 1427699"/>
                <a:gd name="connsiteX4" fmla="*/ 516103 w 558177"/>
                <a:gd name="connsiteY4" fmla="*/ 790985 h 1427699"/>
                <a:gd name="connsiteX5" fmla="*/ 445980 w 558177"/>
                <a:gd name="connsiteY5" fmla="*/ 900376 h 1427699"/>
                <a:gd name="connsiteX6" fmla="*/ 381468 w 558177"/>
                <a:gd name="connsiteY6" fmla="*/ 953669 h 1427699"/>
                <a:gd name="connsiteX7" fmla="*/ 0 w 558177"/>
                <a:gd name="connsiteY7" fmla="*/ 1427699 h 1427699"/>
                <a:gd name="connsiteX8" fmla="*/ 187929 w 558177"/>
                <a:gd name="connsiteY8" fmla="*/ 1082695 h 1427699"/>
                <a:gd name="connsiteX9" fmla="*/ 274881 w 558177"/>
                <a:gd name="connsiteY9" fmla="*/ 900376 h 1427699"/>
                <a:gd name="connsiteX10" fmla="*/ 325369 w 558177"/>
                <a:gd name="connsiteY10" fmla="*/ 782570 h 1427699"/>
                <a:gd name="connsiteX11" fmla="*/ 389882 w 558177"/>
                <a:gd name="connsiteY11" fmla="*/ 572202 h 1427699"/>
                <a:gd name="connsiteX12" fmla="*/ 434761 w 558177"/>
                <a:gd name="connsiteY12" fmla="*/ 395492 h 1427699"/>
                <a:gd name="connsiteX13" fmla="*/ 434761 w 558177"/>
                <a:gd name="connsiteY13" fmla="*/ 193539 h 1427699"/>
                <a:gd name="connsiteX14" fmla="*/ 412322 w 558177"/>
                <a:gd name="connsiteY14" fmla="*/ 0 h 14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58177" h="1427699">
                  <a:moveTo>
                    <a:pt x="412322" y="0"/>
                  </a:moveTo>
                  <a:lnTo>
                    <a:pt x="555372" y="490859"/>
                  </a:lnTo>
                  <a:lnTo>
                    <a:pt x="558177" y="597446"/>
                  </a:lnTo>
                  <a:lnTo>
                    <a:pt x="549762" y="670373"/>
                  </a:lnTo>
                  <a:lnTo>
                    <a:pt x="516103" y="790985"/>
                  </a:lnTo>
                  <a:lnTo>
                    <a:pt x="445980" y="900376"/>
                  </a:lnTo>
                  <a:lnTo>
                    <a:pt x="381468" y="953669"/>
                  </a:lnTo>
                  <a:lnTo>
                    <a:pt x="0" y="1427699"/>
                  </a:lnTo>
                  <a:lnTo>
                    <a:pt x="187929" y="1082695"/>
                  </a:lnTo>
                  <a:lnTo>
                    <a:pt x="274881" y="900376"/>
                  </a:lnTo>
                  <a:lnTo>
                    <a:pt x="325369" y="782570"/>
                  </a:lnTo>
                  <a:lnTo>
                    <a:pt x="389882" y="572202"/>
                  </a:lnTo>
                  <a:lnTo>
                    <a:pt x="434761" y="395492"/>
                  </a:lnTo>
                  <a:lnTo>
                    <a:pt x="434761" y="193539"/>
                  </a:lnTo>
                  <a:lnTo>
                    <a:pt x="41232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9ACC034-D6D3-40B7-90FC-515C8E2CB6F5}"/>
                </a:ext>
              </a:extLst>
            </p:cNvPr>
            <p:cNvGrpSpPr/>
            <p:nvPr/>
          </p:nvGrpSpPr>
          <p:grpSpPr>
            <a:xfrm rot="5779168">
              <a:off x="1209503" y="5223157"/>
              <a:ext cx="477826" cy="388994"/>
              <a:chOff x="6559459" y="2674173"/>
              <a:chExt cx="905981" cy="722824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B336DF13-8BC0-4D17-82CA-D1FEF822A2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96103" y="2674173"/>
                <a:ext cx="169337" cy="24117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EA958A9C-93E7-4709-A947-3F1DD9CFD7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96889" y="2739285"/>
                <a:ext cx="157701" cy="238364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A200DD82-D542-4EEC-A0F2-74917BDA38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1888" y="2805814"/>
                <a:ext cx="157464" cy="23621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47CB183-348E-406A-A977-F4E81A9E0C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0829" y="2873880"/>
                <a:ext cx="167268" cy="23822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D07C4A29-9B34-41BA-9CB8-4894C2EC54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79154" y="2945277"/>
                <a:ext cx="161546" cy="23991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9D712C0E-F516-4E3F-8708-7937AAC59A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1332" y="3015276"/>
                <a:ext cx="164683" cy="23454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C597A4C5-93DB-44B8-96D0-37D3999323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5611" y="3082428"/>
                <a:ext cx="166602" cy="239192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2D1BC52A-4299-4F85-8897-6C0388744E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9459" y="3157099"/>
                <a:ext cx="175777" cy="23989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F0F2F12-C9F2-4243-8A71-9DE0C5AC23B6}"/>
                </a:ext>
              </a:extLst>
            </p:cNvPr>
            <p:cNvCxnSpPr>
              <a:cxnSpLocks/>
            </p:cNvCxnSpPr>
            <p:nvPr/>
          </p:nvCxnSpPr>
          <p:spPr>
            <a:xfrm rot="5779168">
              <a:off x="1537067" y="5615801"/>
              <a:ext cx="89311" cy="12979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02B9EB0-0759-4146-9796-1E27EE637BF8}"/>
                </a:ext>
              </a:extLst>
            </p:cNvPr>
            <p:cNvSpPr/>
            <p:nvPr/>
          </p:nvSpPr>
          <p:spPr>
            <a:xfrm>
              <a:off x="1470660" y="5726430"/>
              <a:ext cx="304800" cy="125730"/>
            </a:xfrm>
            <a:custGeom>
              <a:avLst/>
              <a:gdLst>
                <a:gd name="connsiteX0" fmla="*/ 293370 w 304800"/>
                <a:gd name="connsiteY0" fmla="*/ 83820 h 125730"/>
                <a:gd name="connsiteX1" fmla="*/ 171450 w 304800"/>
                <a:gd name="connsiteY1" fmla="*/ 95250 h 125730"/>
                <a:gd name="connsiteX2" fmla="*/ 41910 w 304800"/>
                <a:gd name="connsiteY2" fmla="*/ 125730 h 125730"/>
                <a:gd name="connsiteX3" fmla="*/ 0 w 304800"/>
                <a:gd name="connsiteY3" fmla="*/ 38100 h 125730"/>
                <a:gd name="connsiteX4" fmla="*/ 125730 w 304800"/>
                <a:gd name="connsiteY4" fmla="*/ 11430 h 125730"/>
                <a:gd name="connsiteX5" fmla="*/ 224790 w 304800"/>
                <a:gd name="connsiteY5" fmla="*/ 0 h 125730"/>
                <a:gd name="connsiteX6" fmla="*/ 304800 w 304800"/>
                <a:gd name="connsiteY6" fmla="*/ 0 h 125730"/>
                <a:gd name="connsiteX7" fmla="*/ 293370 w 304800"/>
                <a:gd name="connsiteY7" fmla="*/ 83820 h 12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4800" h="125730">
                  <a:moveTo>
                    <a:pt x="293370" y="83820"/>
                  </a:moveTo>
                  <a:lnTo>
                    <a:pt x="171450" y="95250"/>
                  </a:lnTo>
                  <a:lnTo>
                    <a:pt x="41910" y="125730"/>
                  </a:lnTo>
                  <a:lnTo>
                    <a:pt x="0" y="38100"/>
                  </a:lnTo>
                  <a:lnTo>
                    <a:pt x="125730" y="11430"/>
                  </a:lnTo>
                  <a:lnTo>
                    <a:pt x="224790" y="0"/>
                  </a:lnTo>
                  <a:lnTo>
                    <a:pt x="304800" y="0"/>
                  </a:lnTo>
                  <a:lnTo>
                    <a:pt x="293370" y="8382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F876EF5-F75E-4DDC-96D9-C4F57B9A332F}"/>
                </a:ext>
              </a:extLst>
            </p:cNvPr>
            <p:cNvSpPr/>
            <p:nvPr/>
          </p:nvSpPr>
          <p:spPr>
            <a:xfrm rot="20862823">
              <a:off x="1555390" y="5736411"/>
              <a:ext cx="105273" cy="457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10C8712-D5A5-49FB-A424-C542DE424CB6}"/>
                </a:ext>
              </a:extLst>
            </p:cNvPr>
            <p:cNvSpPr/>
            <p:nvPr/>
          </p:nvSpPr>
          <p:spPr>
            <a:xfrm rot="19048154">
              <a:off x="1244584" y="5132324"/>
              <a:ext cx="105273" cy="457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D06ACE2-57CE-480F-8D40-36FEFC7E5F84}"/>
              </a:ext>
            </a:extLst>
          </p:cNvPr>
          <p:cNvGrpSpPr/>
          <p:nvPr/>
        </p:nvGrpSpPr>
        <p:grpSpPr>
          <a:xfrm>
            <a:off x="6771651" y="110563"/>
            <a:ext cx="4988163" cy="6226863"/>
            <a:chOff x="3982340" y="110563"/>
            <a:chExt cx="5405180" cy="6747437"/>
          </a:xfrm>
        </p:grpSpPr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98B41CB6-C55A-43D2-BD6A-1268CB209C70}"/>
                </a:ext>
              </a:extLst>
            </p:cNvPr>
            <p:cNvCxnSpPr>
              <a:cxnSpLocks/>
            </p:cNvCxnSpPr>
            <p:nvPr/>
          </p:nvCxnSpPr>
          <p:spPr>
            <a:xfrm>
              <a:off x="7925989" y="2266330"/>
              <a:ext cx="180003" cy="25636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493BD41-0E41-4CF3-B173-A233F9FA4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918"/>
            <a:stretch/>
          </p:blipFill>
          <p:spPr>
            <a:xfrm>
              <a:off x="3982340" y="110563"/>
              <a:ext cx="5405180" cy="6747437"/>
            </a:xfrm>
            <a:prstGeom prst="rect">
              <a:avLst/>
            </a:prstGeom>
          </p:spPr>
        </p:pic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5E7338-B1E7-41E9-8112-C5F5913FD685}"/>
                </a:ext>
              </a:extLst>
            </p:cNvPr>
            <p:cNvSpPr/>
            <p:nvPr/>
          </p:nvSpPr>
          <p:spPr>
            <a:xfrm>
              <a:off x="4648912" y="546931"/>
              <a:ext cx="3802879" cy="5136022"/>
            </a:xfrm>
            <a:custGeom>
              <a:avLst/>
              <a:gdLst>
                <a:gd name="connsiteX0" fmla="*/ 0 w 3802879"/>
                <a:gd name="connsiteY0" fmla="*/ 5136022 h 5136022"/>
                <a:gd name="connsiteX1" fmla="*/ 504202 w 3802879"/>
                <a:gd name="connsiteY1" fmla="*/ 4956561 h 5136022"/>
                <a:gd name="connsiteX2" fmla="*/ 931492 w 3802879"/>
                <a:gd name="connsiteY2" fmla="*/ 4811282 h 5136022"/>
                <a:gd name="connsiteX3" fmla="*/ 1324598 w 3802879"/>
                <a:gd name="connsiteY3" fmla="*/ 4614729 h 5136022"/>
                <a:gd name="connsiteX4" fmla="*/ 1538243 w 3802879"/>
                <a:gd name="connsiteY4" fmla="*/ 4418176 h 5136022"/>
                <a:gd name="connsiteX5" fmla="*/ 1683522 w 3802879"/>
                <a:gd name="connsiteY5" fmla="*/ 4213076 h 5136022"/>
                <a:gd name="connsiteX6" fmla="*/ 1845892 w 3802879"/>
                <a:gd name="connsiteY6" fmla="*/ 3794333 h 5136022"/>
                <a:gd name="connsiteX7" fmla="*/ 1931350 w 3802879"/>
                <a:gd name="connsiteY7" fmla="*/ 3520867 h 5136022"/>
                <a:gd name="connsiteX8" fmla="*/ 1939895 w 3802879"/>
                <a:gd name="connsiteY8" fmla="*/ 3426863 h 5136022"/>
                <a:gd name="connsiteX9" fmla="*/ 2016808 w 3802879"/>
                <a:gd name="connsiteY9" fmla="*/ 3033757 h 5136022"/>
                <a:gd name="connsiteX10" fmla="*/ 2093720 w 3802879"/>
                <a:gd name="connsiteY10" fmla="*/ 2615013 h 5136022"/>
                <a:gd name="connsiteX11" fmla="*/ 2170632 w 3802879"/>
                <a:gd name="connsiteY11" fmla="*/ 2341548 h 5136022"/>
                <a:gd name="connsiteX12" fmla="*/ 2281727 w 3802879"/>
                <a:gd name="connsiteY12" fmla="*/ 1982624 h 5136022"/>
                <a:gd name="connsiteX13" fmla="*/ 2495372 w 3802879"/>
                <a:gd name="connsiteY13" fmla="*/ 1632247 h 5136022"/>
                <a:gd name="connsiteX14" fmla="*/ 2837204 w 3802879"/>
                <a:gd name="connsiteY14" fmla="*/ 1264777 h 5136022"/>
                <a:gd name="connsiteX15" fmla="*/ 3144852 w 3802879"/>
                <a:gd name="connsiteY15" fmla="*/ 914400 h 5136022"/>
                <a:gd name="connsiteX16" fmla="*/ 3452501 w 3802879"/>
                <a:gd name="connsiteY16" fmla="*/ 512748 h 5136022"/>
                <a:gd name="connsiteX17" fmla="*/ 3649054 w 3802879"/>
                <a:gd name="connsiteY17" fmla="*/ 282011 h 5136022"/>
                <a:gd name="connsiteX18" fmla="*/ 3777241 w 3802879"/>
                <a:gd name="connsiteY18" fmla="*/ 59820 h 5136022"/>
                <a:gd name="connsiteX19" fmla="*/ 3802879 w 3802879"/>
                <a:gd name="connsiteY19" fmla="*/ 0 h 5136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02879" h="5136022">
                  <a:moveTo>
                    <a:pt x="0" y="5136022"/>
                  </a:moveTo>
                  <a:lnTo>
                    <a:pt x="504202" y="4956561"/>
                  </a:lnTo>
                  <a:lnTo>
                    <a:pt x="931492" y="4811282"/>
                  </a:lnTo>
                  <a:lnTo>
                    <a:pt x="1324598" y="4614729"/>
                  </a:lnTo>
                  <a:lnTo>
                    <a:pt x="1538243" y="4418176"/>
                  </a:lnTo>
                  <a:lnTo>
                    <a:pt x="1683522" y="4213076"/>
                  </a:lnTo>
                  <a:lnTo>
                    <a:pt x="1845892" y="3794333"/>
                  </a:lnTo>
                  <a:lnTo>
                    <a:pt x="1931350" y="3520867"/>
                  </a:lnTo>
                  <a:lnTo>
                    <a:pt x="1939895" y="3426863"/>
                  </a:lnTo>
                  <a:lnTo>
                    <a:pt x="2016808" y="3033757"/>
                  </a:lnTo>
                  <a:lnTo>
                    <a:pt x="2093720" y="2615013"/>
                  </a:lnTo>
                  <a:lnTo>
                    <a:pt x="2170632" y="2341548"/>
                  </a:lnTo>
                  <a:lnTo>
                    <a:pt x="2281727" y="1982624"/>
                  </a:lnTo>
                  <a:lnTo>
                    <a:pt x="2495372" y="1632247"/>
                  </a:lnTo>
                  <a:lnTo>
                    <a:pt x="2837204" y="1264777"/>
                  </a:lnTo>
                  <a:lnTo>
                    <a:pt x="3144852" y="914400"/>
                  </a:lnTo>
                  <a:lnTo>
                    <a:pt x="3452501" y="512748"/>
                  </a:lnTo>
                  <a:lnTo>
                    <a:pt x="3649054" y="282011"/>
                  </a:lnTo>
                  <a:lnTo>
                    <a:pt x="3777241" y="59820"/>
                  </a:lnTo>
                  <a:lnTo>
                    <a:pt x="3802879" y="0"/>
                  </a:lnTo>
                </a:path>
              </a:pathLst>
            </a:cu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47EB7F6-E5D9-47BF-8485-C3659FFD7F8C}"/>
                </a:ext>
              </a:extLst>
            </p:cNvPr>
            <p:cNvSpPr/>
            <p:nvPr/>
          </p:nvSpPr>
          <p:spPr>
            <a:xfrm>
              <a:off x="6524189" y="3896883"/>
              <a:ext cx="112570" cy="8598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DC4AEE94-8D39-492C-BBE9-5F0AEC19784B}"/>
                </a:ext>
              </a:extLst>
            </p:cNvPr>
            <p:cNvSpPr/>
            <p:nvPr/>
          </p:nvSpPr>
          <p:spPr>
            <a:xfrm>
              <a:off x="6572360" y="3689745"/>
              <a:ext cx="112570" cy="8598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ECD44BDD-9C89-420A-B48B-E244724279A3}"/>
                </a:ext>
              </a:extLst>
            </p:cNvPr>
            <p:cNvSpPr/>
            <p:nvPr/>
          </p:nvSpPr>
          <p:spPr>
            <a:xfrm>
              <a:off x="8395506" y="546931"/>
              <a:ext cx="112570" cy="8598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834E3381-7B15-4D77-BE2F-91FCC488A86E}"/>
                </a:ext>
              </a:extLst>
            </p:cNvPr>
            <p:cNvSpPr/>
            <p:nvPr/>
          </p:nvSpPr>
          <p:spPr>
            <a:xfrm>
              <a:off x="8508076" y="716423"/>
              <a:ext cx="112570" cy="8598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D79C694-4F9B-4D5E-A67C-3EB7521276F8}"/>
                </a:ext>
              </a:extLst>
            </p:cNvPr>
            <p:cNvCxnSpPr>
              <a:cxnSpLocks/>
              <a:endCxn id="92" idx="1"/>
            </p:cNvCxnSpPr>
            <p:nvPr/>
          </p:nvCxnSpPr>
          <p:spPr>
            <a:xfrm>
              <a:off x="8463448" y="632920"/>
              <a:ext cx="61113" cy="9609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F17F97B-20ED-4EC2-AFE7-9FBC98B47497}"/>
                </a:ext>
              </a:extLst>
            </p:cNvPr>
            <p:cNvSpPr/>
            <p:nvPr/>
          </p:nvSpPr>
          <p:spPr>
            <a:xfrm>
              <a:off x="8105992" y="299103"/>
              <a:ext cx="796131" cy="70930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B7AC4A4-F98E-4D17-AFD7-417D1CB2FB70}"/>
                </a:ext>
              </a:extLst>
            </p:cNvPr>
            <p:cNvGrpSpPr/>
            <p:nvPr/>
          </p:nvGrpSpPr>
          <p:grpSpPr>
            <a:xfrm rot="2065685">
              <a:off x="4706391" y="5618066"/>
              <a:ext cx="230798" cy="235746"/>
              <a:chOff x="4663396" y="5629025"/>
              <a:chExt cx="230798" cy="235746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FF9E90D8-78AD-4365-A349-E19E54BA5448}"/>
                  </a:ext>
                </a:extLst>
              </p:cNvPr>
              <p:cNvCxnSpPr>
                <a:cxnSpLocks/>
              </p:cNvCxnSpPr>
              <p:nvPr/>
            </p:nvCxnSpPr>
            <p:spPr>
              <a:xfrm rot="21404856" flipH="1" flipV="1">
                <a:off x="4733653" y="5703735"/>
                <a:ext cx="134470" cy="10682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683286D6-3F09-4B4A-994F-3C05C0D7CC82}"/>
                  </a:ext>
                </a:extLst>
              </p:cNvPr>
              <p:cNvSpPr/>
              <p:nvPr/>
            </p:nvSpPr>
            <p:spPr>
              <a:xfrm rot="17642147">
                <a:off x="4794915" y="5765491"/>
                <a:ext cx="112570" cy="85989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E92B3F85-1770-4BBD-AA7C-4060A724D534}"/>
                  </a:ext>
                </a:extLst>
              </p:cNvPr>
              <p:cNvSpPr/>
              <p:nvPr/>
            </p:nvSpPr>
            <p:spPr>
              <a:xfrm rot="18409613">
                <a:off x="4650106" y="5642315"/>
                <a:ext cx="112570" cy="85989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189A0969-3560-4C7D-8D0A-0A76CDF70302}"/>
                </a:ext>
              </a:extLst>
            </p:cNvPr>
            <p:cNvGrpSpPr/>
            <p:nvPr/>
          </p:nvGrpSpPr>
          <p:grpSpPr>
            <a:xfrm rot="20592273">
              <a:off x="6434953" y="4332076"/>
              <a:ext cx="230798" cy="235746"/>
              <a:chOff x="4663396" y="5629025"/>
              <a:chExt cx="230798" cy="235746"/>
            </a:xfrm>
          </p:grpSpPr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E834E849-6561-41C0-BED9-C39B17ABEC0E}"/>
                  </a:ext>
                </a:extLst>
              </p:cNvPr>
              <p:cNvCxnSpPr>
                <a:cxnSpLocks/>
              </p:cNvCxnSpPr>
              <p:nvPr/>
            </p:nvCxnSpPr>
            <p:spPr>
              <a:xfrm rot="21404856" flipH="1" flipV="1">
                <a:off x="4733653" y="5703735"/>
                <a:ext cx="134470" cy="10682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B847EA12-7B23-4FE4-8481-544FE6722701}"/>
                  </a:ext>
                </a:extLst>
              </p:cNvPr>
              <p:cNvSpPr/>
              <p:nvPr/>
            </p:nvSpPr>
            <p:spPr>
              <a:xfrm rot="17642147">
                <a:off x="4794915" y="5765491"/>
                <a:ext cx="112570" cy="85989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F1302E9C-0A90-4106-BA3D-3B367474CB3C}"/>
                  </a:ext>
                </a:extLst>
              </p:cNvPr>
              <p:cNvSpPr/>
              <p:nvPr/>
            </p:nvSpPr>
            <p:spPr>
              <a:xfrm rot="18409613">
                <a:off x="4650106" y="5642315"/>
                <a:ext cx="112570" cy="85989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BCAE27E-72B6-4CCB-96C3-31C09D0A6A65}"/>
              </a:ext>
            </a:extLst>
          </p:cNvPr>
          <p:cNvCxnSpPr>
            <a:cxnSpLocks/>
            <a:stCxn id="50" idx="1"/>
            <a:endCxn id="6" idx="3"/>
          </p:cNvCxnSpPr>
          <p:nvPr/>
        </p:nvCxnSpPr>
        <p:spPr>
          <a:xfrm flipH="1">
            <a:off x="6353547" y="611846"/>
            <a:ext cx="4223611" cy="37756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D1F47069-4C9D-449C-81B6-5616AABC16F5}"/>
              </a:ext>
            </a:extLst>
          </p:cNvPr>
          <p:cNvSpPr/>
          <p:nvPr/>
        </p:nvSpPr>
        <p:spPr>
          <a:xfrm>
            <a:off x="85356" y="5667219"/>
            <a:ext cx="695662" cy="662144"/>
          </a:xfrm>
          <a:prstGeom prst="rect">
            <a:avLst/>
          </a:prstGeom>
          <a:solidFill>
            <a:srgbClr val="7C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8B7166-5EF8-4085-8E38-5C97FB28FF61}"/>
              </a:ext>
            </a:extLst>
          </p:cNvPr>
          <p:cNvSpPr txBox="1"/>
          <p:nvPr/>
        </p:nvSpPr>
        <p:spPr>
          <a:xfrm>
            <a:off x="-59818" y="2013044"/>
            <a:ext cx="2540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Construct/reconstruct 2,100 feet of 5-foot sidewalk on north side of Oak Street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two new crosswalks at Devine Road and Paine 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northside curb extension and repaint crosswalk at North Street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two speed feedback 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691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EC796-70D8-4FE6-8195-8CC9B3194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P: </a:t>
            </a:r>
            <a:r>
              <a:rPr lang="en-US" dirty="0"/>
              <a:t>Shared Use Trail Crossing at Pleasant Street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B5A1AF-992D-49FD-80A8-F1524E61A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731" y="1826368"/>
            <a:ext cx="5438775" cy="38862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C8C9E53-A760-4D1A-A829-4FB3DF3D0CD4}"/>
              </a:ext>
            </a:extLst>
          </p:cNvPr>
          <p:cNvCxnSpPr/>
          <p:nvPr/>
        </p:nvCxnSpPr>
        <p:spPr>
          <a:xfrm flipH="1">
            <a:off x="9049997" y="3888927"/>
            <a:ext cx="523630" cy="8987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078A9DE-F981-4A5E-9B04-200CE92654FA}"/>
              </a:ext>
            </a:extLst>
          </p:cNvPr>
          <p:cNvCxnSpPr/>
          <p:nvPr/>
        </p:nvCxnSpPr>
        <p:spPr>
          <a:xfrm flipH="1">
            <a:off x="8944708" y="3974123"/>
            <a:ext cx="523630" cy="8987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1B91E3D-CFDD-493E-9698-EA073082C052}"/>
              </a:ext>
            </a:extLst>
          </p:cNvPr>
          <p:cNvCxnSpPr/>
          <p:nvPr/>
        </p:nvCxnSpPr>
        <p:spPr>
          <a:xfrm flipH="1">
            <a:off x="8835293" y="4064000"/>
            <a:ext cx="523630" cy="8987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46C4532-86F8-4FDF-A7BE-FD91515AD988}"/>
              </a:ext>
            </a:extLst>
          </p:cNvPr>
          <p:cNvCxnSpPr/>
          <p:nvPr/>
        </p:nvCxnSpPr>
        <p:spPr>
          <a:xfrm flipH="1">
            <a:off x="8741509" y="4152788"/>
            <a:ext cx="523630" cy="8987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6ECEED8-FF8B-4EB1-8C3C-9E7D0B841A51}"/>
              </a:ext>
            </a:extLst>
          </p:cNvPr>
          <p:cNvCxnSpPr/>
          <p:nvPr/>
        </p:nvCxnSpPr>
        <p:spPr>
          <a:xfrm flipH="1">
            <a:off x="8632093" y="4248209"/>
            <a:ext cx="523630" cy="8987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88ADFF7-B790-4E5C-AAB6-28CD0D2CA39A}"/>
              </a:ext>
            </a:extLst>
          </p:cNvPr>
          <p:cNvSpPr txBox="1"/>
          <p:nvPr/>
        </p:nvSpPr>
        <p:spPr>
          <a:xfrm>
            <a:off x="632232" y="2652773"/>
            <a:ext cx="2747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visibility of shared use trail crossing by painting crosswalk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pedestrian ramps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A6ABA41-517C-4A15-BAC9-A6623DDC48DC}"/>
              </a:ext>
            </a:extLst>
          </p:cNvPr>
          <p:cNvSpPr/>
          <p:nvPr/>
        </p:nvSpPr>
        <p:spPr>
          <a:xfrm rot="21057654">
            <a:off x="9158439" y="3819444"/>
            <a:ext cx="414215" cy="673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ABF764-3438-41E4-9EED-91FC7976F148}"/>
              </a:ext>
            </a:extLst>
          </p:cNvPr>
          <p:cNvSpPr/>
          <p:nvPr/>
        </p:nvSpPr>
        <p:spPr>
          <a:xfrm rot="21057654">
            <a:off x="8528299" y="4377214"/>
            <a:ext cx="518460" cy="82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CB75BB-60B1-4241-82FC-297B0BC5AAF3}"/>
              </a:ext>
            </a:extLst>
          </p:cNvPr>
          <p:cNvSpPr txBox="1"/>
          <p:nvPr/>
        </p:nvSpPr>
        <p:spPr>
          <a:xfrm>
            <a:off x="10176122" y="5224437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Nearmap, 2022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557827-560C-4B0B-AB0E-51932DFE32FD}"/>
              </a:ext>
            </a:extLst>
          </p:cNvPr>
          <p:cNvSpPr/>
          <p:nvPr/>
        </p:nvSpPr>
        <p:spPr>
          <a:xfrm rot="2356684">
            <a:off x="9622822" y="3584427"/>
            <a:ext cx="219919" cy="233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A363CA-A202-4C3B-B20C-D09DCF3986EF}"/>
              </a:ext>
            </a:extLst>
          </p:cNvPr>
          <p:cNvSpPr/>
          <p:nvPr/>
        </p:nvSpPr>
        <p:spPr>
          <a:xfrm rot="2654630">
            <a:off x="8361766" y="4614206"/>
            <a:ext cx="219919" cy="233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AF1F811-2BB2-47EB-9582-F4DE8F34C371}"/>
              </a:ext>
            </a:extLst>
          </p:cNvPr>
          <p:cNvCxnSpPr>
            <a:cxnSpLocks/>
          </p:cNvCxnSpPr>
          <p:nvPr/>
        </p:nvCxnSpPr>
        <p:spPr>
          <a:xfrm>
            <a:off x="9193381" y="3040886"/>
            <a:ext cx="377321" cy="52420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C9A411E-22F2-4916-9A79-61E7258AE1B7}"/>
              </a:ext>
            </a:extLst>
          </p:cNvPr>
          <p:cNvCxnSpPr>
            <a:cxnSpLocks/>
          </p:cNvCxnSpPr>
          <p:nvPr/>
        </p:nvCxnSpPr>
        <p:spPr>
          <a:xfrm flipH="1">
            <a:off x="8361520" y="3229337"/>
            <a:ext cx="18551" cy="143270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E25E0BB-9206-4CBA-A193-6F44F121849E}"/>
              </a:ext>
            </a:extLst>
          </p:cNvPr>
          <p:cNvSpPr/>
          <p:nvPr/>
        </p:nvSpPr>
        <p:spPr>
          <a:xfrm>
            <a:off x="7715360" y="2652773"/>
            <a:ext cx="1643563" cy="7762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Crossing signs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8917B8-A0BE-4006-8922-6A0BD0A2EDB0}"/>
              </a:ext>
            </a:extLst>
          </p:cNvPr>
          <p:cNvSpPr/>
          <p:nvPr/>
        </p:nvSpPr>
        <p:spPr>
          <a:xfrm>
            <a:off x="187027" y="5560141"/>
            <a:ext cx="695662" cy="662144"/>
          </a:xfrm>
          <a:prstGeom prst="rect">
            <a:avLst/>
          </a:prstGeom>
          <a:solidFill>
            <a:srgbClr val="7C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150748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EF7B8-4892-4419-98AC-BFB9363E2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S: </a:t>
            </a:r>
            <a:r>
              <a:rPr lang="en-US" dirty="0"/>
              <a:t>North Street Sidewalk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4FD8D1-E500-4978-8AFF-91FCB1BFD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947" y="152400"/>
            <a:ext cx="3444981" cy="6176963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ECC21F1-71EE-4BFB-B8CA-091936D43346}"/>
              </a:ext>
            </a:extLst>
          </p:cNvPr>
          <p:cNvSpPr/>
          <p:nvPr/>
        </p:nvSpPr>
        <p:spPr>
          <a:xfrm>
            <a:off x="8972550" y="1343025"/>
            <a:ext cx="390525" cy="3686175"/>
          </a:xfrm>
          <a:custGeom>
            <a:avLst/>
            <a:gdLst>
              <a:gd name="connsiteX0" fmla="*/ 314325 w 390525"/>
              <a:gd name="connsiteY0" fmla="*/ 0 h 3686175"/>
              <a:gd name="connsiteX1" fmla="*/ 342900 w 390525"/>
              <a:gd name="connsiteY1" fmla="*/ 657225 h 3686175"/>
              <a:gd name="connsiteX2" fmla="*/ 390525 w 390525"/>
              <a:gd name="connsiteY2" fmla="*/ 1371600 h 3686175"/>
              <a:gd name="connsiteX3" fmla="*/ 390525 w 390525"/>
              <a:gd name="connsiteY3" fmla="*/ 1952625 h 3686175"/>
              <a:gd name="connsiteX4" fmla="*/ 266700 w 390525"/>
              <a:gd name="connsiteY4" fmla="*/ 2695575 h 3686175"/>
              <a:gd name="connsiteX5" fmla="*/ 0 w 390525"/>
              <a:gd name="connsiteY5" fmla="*/ 3686175 h 368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0525" h="3686175">
                <a:moveTo>
                  <a:pt x="314325" y="0"/>
                </a:moveTo>
                <a:lnTo>
                  <a:pt x="342900" y="657225"/>
                </a:lnTo>
                <a:lnTo>
                  <a:pt x="390525" y="1371600"/>
                </a:lnTo>
                <a:lnTo>
                  <a:pt x="390525" y="1952625"/>
                </a:lnTo>
                <a:lnTo>
                  <a:pt x="266700" y="2695575"/>
                </a:lnTo>
                <a:lnTo>
                  <a:pt x="0" y="3686175"/>
                </a:ln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62B73B-3C3A-4665-98EB-3D6694E38F6F}"/>
              </a:ext>
            </a:extLst>
          </p:cNvPr>
          <p:cNvSpPr txBox="1"/>
          <p:nvPr/>
        </p:nvSpPr>
        <p:spPr>
          <a:xfrm>
            <a:off x="1013232" y="1805048"/>
            <a:ext cx="3939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sidewalk on west side from 368 North Street to Ice Arena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pedestrian mobility and connectivity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two speed feedback radar signs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36B4A5-5CE4-4F29-97B5-A87B0AF2F184}"/>
              </a:ext>
            </a:extLst>
          </p:cNvPr>
          <p:cNvSpPr txBox="1"/>
          <p:nvPr/>
        </p:nvSpPr>
        <p:spPr>
          <a:xfrm>
            <a:off x="9167812" y="5960031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Nearmap,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ECC948-BFD9-49EF-86E0-9675B2B44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583" y="3697797"/>
            <a:ext cx="5676572" cy="24997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DF7D99-AF95-48D8-86C7-4548F3E631BE}"/>
              </a:ext>
            </a:extLst>
          </p:cNvPr>
          <p:cNvSpPr/>
          <p:nvPr/>
        </p:nvSpPr>
        <p:spPr>
          <a:xfrm>
            <a:off x="85356" y="5667219"/>
            <a:ext cx="695662" cy="662144"/>
          </a:xfrm>
          <a:prstGeom prst="rect">
            <a:avLst/>
          </a:prstGeom>
          <a:solidFill>
            <a:srgbClr val="7C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313411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E950C-02D8-4314-902B-7ECB44F04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737761"/>
            <a:ext cx="5958840" cy="182815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E: </a:t>
            </a:r>
            <a:r>
              <a:rPr lang="en-US" dirty="0"/>
              <a:t>High Street by Middle School Sidewalk, Shared Use Path, and Ramp Upgrades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8F87AA-C559-4069-8216-5E1A857F0838}"/>
              </a:ext>
            </a:extLst>
          </p:cNvPr>
          <p:cNvGrpSpPr/>
          <p:nvPr/>
        </p:nvGrpSpPr>
        <p:grpSpPr>
          <a:xfrm>
            <a:off x="6173821" y="222065"/>
            <a:ext cx="5505450" cy="6022992"/>
            <a:chOff x="6096000" y="153971"/>
            <a:chExt cx="5505450" cy="60229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8285AE8-17CF-449E-8400-F25E1F7FE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017" t="38135" r="36605"/>
            <a:stretch/>
          </p:blipFill>
          <p:spPr>
            <a:xfrm>
              <a:off x="6096000" y="153971"/>
              <a:ext cx="5505450" cy="6022992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18082DA-FF10-4CD1-A1F0-65BEEB423E10}"/>
                </a:ext>
              </a:extLst>
            </p:cNvPr>
            <p:cNvSpPr/>
            <p:nvPr/>
          </p:nvSpPr>
          <p:spPr>
            <a:xfrm>
              <a:off x="8229600" y="885217"/>
              <a:ext cx="19455" cy="2597285"/>
            </a:xfrm>
            <a:custGeom>
              <a:avLst/>
              <a:gdLst>
                <a:gd name="connsiteX0" fmla="*/ 0 w 19455"/>
                <a:gd name="connsiteY0" fmla="*/ 0 h 2597285"/>
                <a:gd name="connsiteX1" fmla="*/ 19455 w 19455"/>
                <a:gd name="connsiteY1" fmla="*/ 2597285 h 25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455" h="2597285">
                  <a:moveTo>
                    <a:pt x="0" y="0"/>
                  </a:moveTo>
                  <a:lnTo>
                    <a:pt x="19455" y="2597285"/>
                  </a:lnTo>
                </a:path>
              </a:pathLst>
            </a:cu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BC67F20-CBFB-4027-A7F6-65AF019129DD}"/>
                </a:ext>
              </a:extLst>
            </p:cNvPr>
            <p:cNvCxnSpPr>
              <a:cxnSpLocks/>
            </p:cNvCxnSpPr>
            <p:nvPr/>
          </p:nvCxnSpPr>
          <p:spPr>
            <a:xfrm>
              <a:off x="8249055" y="3677055"/>
              <a:ext cx="204281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988E82-356B-4D1A-A6AA-02820CAAAC55}"/>
                </a:ext>
              </a:extLst>
            </p:cNvPr>
            <p:cNvSpPr/>
            <p:nvPr/>
          </p:nvSpPr>
          <p:spPr>
            <a:xfrm>
              <a:off x="8433881" y="885216"/>
              <a:ext cx="45719" cy="2859931"/>
            </a:xfrm>
            <a:custGeom>
              <a:avLst/>
              <a:gdLst>
                <a:gd name="connsiteX0" fmla="*/ 0 w 19455"/>
                <a:gd name="connsiteY0" fmla="*/ 0 h 2597285"/>
                <a:gd name="connsiteX1" fmla="*/ 19455 w 19455"/>
                <a:gd name="connsiteY1" fmla="*/ 2597285 h 25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455" h="2597285">
                  <a:moveTo>
                    <a:pt x="0" y="0"/>
                  </a:moveTo>
                  <a:lnTo>
                    <a:pt x="19455" y="2597285"/>
                  </a:lnTo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729C88B-3F73-47E8-BD5E-C86322D0C9FC}"/>
                </a:ext>
              </a:extLst>
            </p:cNvPr>
            <p:cNvSpPr/>
            <p:nvPr/>
          </p:nvSpPr>
          <p:spPr>
            <a:xfrm rot="2427023">
              <a:off x="8134837" y="3606611"/>
              <a:ext cx="94763" cy="9476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97E8B0A-B297-4065-878E-A96CD39AF07F}"/>
                </a:ext>
              </a:extLst>
            </p:cNvPr>
            <p:cNvSpPr/>
            <p:nvPr/>
          </p:nvSpPr>
          <p:spPr>
            <a:xfrm rot="2427023">
              <a:off x="8453296" y="3606611"/>
              <a:ext cx="94763" cy="9476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7E43FC7-4140-4DF8-9A63-C7F987835CDF}"/>
              </a:ext>
            </a:extLst>
          </p:cNvPr>
          <p:cNvSpPr txBox="1"/>
          <p:nvPr/>
        </p:nvSpPr>
        <p:spPr>
          <a:xfrm>
            <a:off x="699257" y="3302544"/>
            <a:ext cx="3649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mobility for people biking or walking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visibility improvements to pedestrian crossing through RRFB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Reconstruct pedestrian ramps and add detectable warning panels to better serve people with disabilities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two speed feedback radar signs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A7620-A5C4-4037-8970-5B0B1659659C}"/>
              </a:ext>
            </a:extLst>
          </p:cNvPr>
          <p:cNvSpPr txBox="1"/>
          <p:nvPr/>
        </p:nvSpPr>
        <p:spPr>
          <a:xfrm>
            <a:off x="9974473" y="5814097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Nearmap, 2022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AD523D5-8035-42C3-9004-43419AE4E65C}"/>
              </a:ext>
            </a:extLst>
          </p:cNvPr>
          <p:cNvSpPr/>
          <p:nvPr/>
        </p:nvSpPr>
        <p:spPr>
          <a:xfrm flipH="1">
            <a:off x="6347621" y="422276"/>
            <a:ext cx="205579" cy="45719"/>
          </a:xfrm>
          <a:custGeom>
            <a:avLst/>
            <a:gdLst>
              <a:gd name="connsiteX0" fmla="*/ 0 w 19455"/>
              <a:gd name="connsiteY0" fmla="*/ 0 h 2597285"/>
              <a:gd name="connsiteX1" fmla="*/ 19455 w 19455"/>
              <a:gd name="connsiteY1" fmla="*/ 2597285 h 2597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455" h="2597285">
                <a:moveTo>
                  <a:pt x="0" y="0"/>
                </a:moveTo>
                <a:lnTo>
                  <a:pt x="19455" y="2597285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FD2C3D-D3C4-4056-BBB9-C3A55385DF8E}"/>
              </a:ext>
            </a:extLst>
          </p:cNvPr>
          <p:cNvSpPr txBox="1"/>
          <p:nvPr/>
        </p:nvSpPr>
        <p:spPr>
          <a:xfrm rot="16200000">
            <a:off x="7997496" y="4865249"/>
            <a:ext cx="896849" cy="27699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High Street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BB7F48-476A-48E0-9A23-46E8A7DD83EC}"/>
              </a:ext>
            </a:extLst>
          </p:cNvPr>
          <p:cNvSpPr txBox="1"/>
          <p:nvPr/>
        </p:nvSpPr>
        <p:spPr>
          <a:xfrm rot="610758">
            <a:off x="9222872" y="1029616"/>
            <a:ext cx="1060675" cy="27699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Canton Street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9D0042-98AC-42F9-8476-FB17AC6FE083}"/>
              </a:ext>
            </a:extLst>
          </p:cNvPr>
          <p:cNvSpPr txBox="1"/>
          <p:nvPr/>
        </p:nvSpPr>
        <p:spPr>
          <a:xfrm>
            <a:off x="8926546" y="1708793"/>
            <a:ext cx="137313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8 foot wide shared use path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AFC7BB1-FDA3-4575-99AB-82EAB5D14039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8584420" y="2170458"/>
            <a:ext cx="342126" cy="21079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DC2A4E2-A63B-489F-BBC2-B7A37FFFE251}"/>
              </a:ext>
            </a:extLst>
          </p:cNvPr>
          <p:cNvSpPr txBox="1"/>
          <p:nvPr/>
        </p:nvSpPr>
        <p:spPr>
          <a:xfrm>
            <a:off x="8864514" y="3884592"/>
            <a:ext cx="11099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RRFB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2A27B9-0CD5-40F9-A63A-BE3D9E975BE9}"/>
              </a:ext>
            </a:extLst>
          </p:cNvPr>
          <p:cNvSpPr txBox="1"/>
          <p:nvPr/>
        </p:nvSpPr>
        <p:spPr>
          <a:xfrm>
            <a:off x="6705600" y="1919585"/>
            <a:ext cx="13698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5 foot wide sidewalk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412CFB7-896B-4784-8EFD-66E2359EE7C6}"/>
              </a:ext>
            </a:extLst>
          </p:cNvPr>
          <p:cNvCxnSpPr>
            <a:cxnSpLocks/>
          </p:cNvCxnSpPr>
          <p:nvPr/>
        </p:nvCxnSpPr>
        <p:spPr>
          <a:xfrm>
            <a:off x="7876802" y="2275854"/>
            <a:ext cx="39730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DDE2D48-3869-4B1C-918A-48B802CB8E7B}"/>
              </a:ext>
            </a:extLst>
          </p:cNvPr>
          <p:cNvCxnSpPr>
            <a:cxnSpLocks/>
          </p:cNvCxnSpPr>
          <p:nvPr/>
        </p:nvCxnSpPr>
        <p:spPr>
          <a:xfrm flipH="1" flipV="1">
            <a:off x="8274109" y="3773940"/>
            <a:ext cx="590405" cy="29531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894ED38-A936-4286-BC79-EBB2098B26F2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8565427" y="3762372"/>
            <a:ext cx="299087" cy="30688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8E8E3D2-9C64-4809-BEA1-644E0120D784}"/>
              </a:ext>
            </a:extLst>
          </p:cNvPr>
          <p:cNvSpPr/>
          <p:nvPr/>
        </p:nvSpPr>
        <p:spPr>
          <a:xfrm>
            <a:off x="85356" y="5667219"/>
            <a:ext cx="695662" cy="662144"/>
          </a:xfrm>
          <a:prstGeom prst="rect">
            <a:avLst/>
          </a:prstGeom>
          <a:solidFill>
            <a:srgbClr val="7C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02212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56CC9-A395-4C7E-828A-ED59E7111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231576"/>
            <a:ext cx="10515600" cy="1325563"/>
          </a:xfrm>
        </p:spPr>
        <p:txBody>
          <a:bodyPr/>
          <a:lstStyle/>
          <a:p>
            <a:r>
              <a:rPr lang="en-US" b="1" dirty="0"/>
              <a:t>T: </a:t>
            </a:r>
            <a:r>
              <a:rPr lang="en-US" dirty="0"/>
              <a:t>North Street and Pleasant Street Intersection Upgrade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E0F519-9A6C-4EC4-AE87-1322C047B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25" y="1216371"/>
            <a:ext cx="5624512" cy="50558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DA7BDB-93DA-4702-9F26-BE47E9CF4D51}"/>
              </a:ext>
            </a:extLst>
          </p:cNvPr>
          <p:cNvSpPr/>
          <p:nvPr/>
        </p:nvSpPr>
        <p:spPr>
          <a:xfrm flipH="1">
            <a:off x="7200899" y="4848225"/>
            <a:ext cx="45719" cy="1524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3ECFBC-F2A5-45DC-B8F4-A2E7AE63B6DA}"/>
              </a:ext>
            </a:extLst>
          </p:cNvPr>
          <p:cNvSpPr/>
          <p:nvPr/>
        </p:nvSpPr>
        <p:spPr>
          <a:xfrm rot="20270094">
            <a:off x="7018019" y="4152900"/>
            <a:ext cx="59056" cy="1524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B09E3A-A3A7-4BEB-AFBC-FE58642D2BB0}"/>
              </a:ext>
            </a:extLst>
          </p:cNvPr>
          <p:cNvSpPr/>
          <p:nvPr/>
        </p:nvSpPr>
        <p:spPr>
          <a:xfrm rot="5400000" flipH="1">
            <a:off x="7648574" y="3147537"/>
            <a:ext cx="45719" cy="1524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5BD139-2263-466E-9FBF-1935D50B5946}"/>
              </a:ext>
            </a:extLst>
          </p:cNvPr>
          <p:cNvSpPr/>
          <p:nvPr/>
        </p:nvSpPr>
        <p:spPr>
          <a:xfrm rot="1413667" flipH="1">
            <a:off x="8886824" y="3668092"/>
            <a:ext cx="45719" cy="1524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3E7D0E-498B-4907-9948-7E07F38F5A66}"/>
              </a:ext>
            </a:extLst>
          </p:cNvPr>
          <p:cNvSpPr/>
          <p:nvPr/>
        </p:nvSpPr>
        <p:spPr>
          <a:xfrm rot="3673396" flipH="1">
            <a:off x="7980522" y="3035963"/>
            <a:ext cx="45719" cy="1524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74C704-D85C-48FD-B666-E4E62D251782}"/>
              </a:ext>
            </a:extLst>
          </p:cNvPr>
          <p:cNvSpPr/>
          <p:nvPr/>
        </p:nvSpPr>
        <p:spPr>
          <a:xfrm rot="1652521" flipH="1">
            <a:off x="8058317" y="5264813"/>
            <a:ext cx="45719" cy="1524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599F32C-5BA1-4738-9EEF-A48C3045A35A}"/>
              </a:ext>
            </a:extLst>
          </p:cNvPr>
          <p:cNvGrpSpPr/>
          <p:nvPr/>
        </p:nvGrpSpPr>
        <p:grpSpPr>
          <a:xfrm rot="278270">
            <a:off x="7276981" y="4878666"/>
            <a:ext cx="726400" cy="469559"/>
            <a:chOff x="7289041" y="4814887"/>
            <a:chExt cx="726400" cy="469559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3D58BA0-227A-41AE-882E-41F30AA995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89041" y="4814887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F18FA2E-26CB-4F2E-8AA3-6918D8448D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7148" y="4848225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0F2B272-A5E8-4CE9-BC54-9AA3ACE7E0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5255" y="4879634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B9DD0A2-5F4E-48BC-A8D6-8D1E0C2FA0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26140" y="4911043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8387D7C-65C6-44B8-9DAB-C278BB215F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08474" y="4937806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5409F2A-55C4-45C2-AA34-9F4D4A730E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86581" y="4971144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CCD7270-EF93-454A-A0FB-7D6E0749F0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64688" y="5002553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81D3D1B-B97D-4149-AB04-975AA5A3E4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45573" y="5033962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37A15A6-1CA7-4555-BF48-8764E8042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20191" y="5065371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6EB2617-BCCE-4EA6-9DFD-D7E96DF0E7C6}"/>
              </a:ext>
            </a:extLst>
          </p:cNvPr>
          <p:cNvGrpSpPr/>
          <p:nvPr/>
        </p:nvGrpSpPr>
        <p:grpSpPr>
          <a:xfrm rot="16439847">
            <a:off x="6958696" y="3588498"/>
            <a:ext cx="726400" cy="469559"/>
            <a:chOff x="7441441" y="4967287"/>
            <a:chExt cx="726400" cy="469559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B9664AF-BF01-4536-A27E-1237E2017C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1441" y="4967287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D45B116-2414-4E8F-872E-89A14E9D0B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19548" y="5000625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A743DFB-640D-483F-8FF9-0161D7284E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7655" y="5032034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55E67BA-0580-4950-8317-A4116475CC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8540" y="5063443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40B6A7B-C417-4109-9AC9-25BA1EEA78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60874" y="5090206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02212E-2F6B-4B0B-A1FC-E3E8115B97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38981" y="5123544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64BB6AD-02B8-4ABB-9538-D2B27CE155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17088" y="5154953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8BBAA61-E5D4-4C15-850B-E9C4DAFB72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97973" y="5186362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A7F942B-049A-4C3E-A52B-521C9A8CB1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72591" y="5217771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BFF1AF2-2A43-4399-91EC-9BABD1C6816A}"/>
              </a:ext>
            </a:extLst>
          </p:cNvPr>
          <p:cNvCxnSpPr>
            <a:cxnSpLocks/>
          </p:cNvCxnSpPr>
          <p:nvPr/>
        </p:nvCxnSpPr>
        <p:spPr>
          <a:xfrm rot="16439847" flipH="1">
            <a:off x="7457744" y="3338052"/>
            <a:ext cx="95250" cy="2190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D485CAE-D50C-47AD-9CA3-AC3A91DD9EE5}"/>
              </a:ext>
            </a:extLst>
          </p:cNvPr>
          <p:cNvCxnSpPr>
            <a:cxnSpLocks/>
          </p:cNvCxnSpPr>
          <p:nvPr/>
        </p:nvCxnSpPr>
        <p:spPr>
          <a:xfrm rot="16439847" flipH="1">
            <a:off x="7494934" y="3264999"/>
            <a:ext cx="95250" cy="2190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C215CC8-79E4-4096-BF9C-3D8211CAEECC}"/>
              </a:ext>
            </a:extLst>
          </p:cNvPr>
          <p:cNvGrpSpPr/>
          <p:nvPr/>
        </p:nvGrpSpPr>
        <p:grpSpPr>
          <a:xfrm rot="620169">
            <a:off x="8018201" y="3173519"/>
            <a:ext cx="726400" cy="469559"/>
            <a:chOff x="7441441" y="4967287"/>
            <a:chExt cx="726400" cy="469559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F930A22-CD55-43B8-86C7-AA7C0B4C50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1441" y="4967287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0C4B714-4D03-4258-BA2E-473E39E76D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19548" y="5000625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EE56446-EBFA-4A17-BA8B-695061D63F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7655" y="5032034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A70760A-1BBE-4D29-B50F-C7AAEA6CF3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8540" y="5063443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DAA9348-67C5-47DA-89B2-EF373D2898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60874" y="5090206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F7173E2-9BA7-4642-A09F-2B425FBC63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38981" y="5123544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B404188-754B-4B64-B451-4FFFB9B4E8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17088" y="5154953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72A2DD4-F602-4313-8BFB-B1766EEDA7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97973" y="5186362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1E20EDD-0A25-47EE-894A-0BD7805178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72591" y="5217771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713060D-FF3C-4C7E-BDDE-5FD6F28745BE}"/>
              </a:ext>
            </a:extLst>
          </p:cNvPr>
          <p:cNvGrpSpPr/>
          <p:nvPr/>
        </p:nvGrpSpPr>
        <p:grpSpPr>
          <a:xfrm rot="5754566">
            <a:off x="8645148" y="3569166"/>
            <a:ext cx="256265" cy="168303"/>
            <a:chOff x="8425568" y="3778858"/>
            <a:chExt cx="256265" cy="168303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34B759F-B306-4440-8D93-47996E03BDE7}"/>
                </a:ext>
              </a:extLst>
            </p:cNvPr>
            <p:cNvCxnSpPr>
              <a:cxnSpLocks/>
            </p:cNvCxnSpPr>
            <p:nvPr/>
          </p:nvCxnSpPr>
          <p:spPr>
            <a:xfrm rot="16439847" flipH="1">
              <a:off x="8487481" y="3789998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BF11528-17A8-4FE8-A866-4F83B3588F13}"/>
                </a:ext>
              </a:extLst>
            </p:cNvPr>
            <p:cNvCxnSpPr>
              <a:cxnSpLocks/>
            </p:cNvCxnSpPr>
            <p:nvPr/>
          </p:nvCxnSpPr>
          <p:spPr>
            <a:xfrm rot="16439847" flipH="1">
              <a:off x="8524671" y="3716945"/>
              <a:ext cx="95250" cy="2190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D214D64C-2D23-4D04-9663-CF32B5A8BFE4}"/>
              </a:ext>
            </a:extLst>
          </p:cNvPr>
          <p:cNvSpPr txBox="1"/>
          <p:nvPr/>
        </p:nvSpPr>
        <p:spPr>
          <a:xfrm>
            <a:off x="940804" y="2034143"/>
            <a:ext cx="27479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pedestrian countdown and 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pedestrian mobility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accessibility for people with disabilities at RHA by reconstructing ramps and adding detectable warning panels 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21B827A9-1111-4322-B1DB-0AC4C90E14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65" t="22365" r="17164" b="5938"/>
          <a:stretch/>
        </p:blipFill>
        <p:spPr>
          <a:xfrm>
            <a:off x="6917670" y="2584944"/>
            <a:ext cx="493581" cy="442557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B80C84C1-B338-4F73-8B19-6B2398D992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65" t="22365" r="17164" b="5938"/>
          <a:stretch/>
        </p:blipFill>
        <p:spPr>
          <a:xfrm>
            <a:off x="6378177" y="4005844"/>
            <a:ext cx="493581" cy="442557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D073BBB9-FB49-4FE7-A50B-97AD0F7E29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65" t="22365" r="17164" b="5938"/>
          <a:stretch/>
        </p:blipFill>
        <p:spPr>
          <a:xfrm>
            <a:off x="9103155" y="3554581"/>
            <a:ext cx="493581" cy="442557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C71E86F2-B9B6-4D57-8242-C92D9393A2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65" t="22365" r="17164" b="5938"/>
          <a:stretch/>
        </p:blipFill>
        <p:spPr>
          <a:xfrm>
            <a:off x="8127898" y="5322414"/>
            <a:ext cx="493581" cy="442557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32A4D180-F9AC-4E92-BE79-C51BA2E0A1DA}"/>
              </a:ext>
            </a:extLst>
          </p:cNvPr>
          <p:cNvSpPr txBox="1"/>
          <p:nvPr/>
        </p:nvSpPr>
        <p:spPr>
          <a:xfrm>
            <a:off x="9039322" y="5797005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Nearmap, 2022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9E52E71-AF9B-45CD-AB5A-BD2D273136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65" t="22365" r="17164" b="5938"/>
          <a:stretch/>
        </p:blipFill>
        <p:spPr>
          <a:xfrm>
            <a:off x="6464058" y="4648327"/>
            <a:ext cx="493581" cy="44255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9829843-B872-43A1-BB42-6388F115E6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65" t="22365" r="17164" b="5938"/>
          <a:stretch/>
        </p:blipFill>
        <p:spPr>
          <a:xfrm>
            <a:off x="7775696" y="2541934"/>
            <a:ext cx="493581" cy="442557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938264B1-1B67-4E1D-89EB-FC564A0AD71B}"/>
              </a:ext>
            </a:extLst>
          </p:cNvPr>
          <p:cNvSpPr txBox="1"/>
          <p:nvPr/>
        </p:nvSpPr>
        <p:spPr>
          <a:xfrm rot="17969248">
            <a:off x="8786636" y="2169712"/>
            <a:ext cx="978601" cy="27699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North Street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FE80C88-C468-4AC8-926C-5BC4381DE19D}"/>
              </a:ext>
            </a:extLst>
          </p:cNvPr>
          <p:cNvSpPr txBox="1"/>
          <p:nvPr/>
        </p:nvSpPr>
        <p:spPr>
          <a:xfrm rot="790572">
            <a:off x="5423767" y="3166995"/>
            <a:ext cx="1147109" cy="27699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Pleasant Street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556D74A-66C6-42A8-AEDE-0FAC3CE6DA40}"/>
              </a:ext>
            </a:extLst>
          </p:cNvPr>
          <p:cNvSpPr/>
          <p:nvPr/>
        </p:nvSpPr>
        <p:spPr>
          <a:xfrm>
            <a:off x="85356" y="5667219"/>
            <a:ext cx="695662" cy="662144"/>
          </a:xfrm>
          <a:prstGeom prst="rect">
            <a:avLst/>
          </a:prstGeom>
          <a:solidFill>
            <a:srgbClr val="7C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346629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E0350-71FB-4E98-9BCF-1BFF2B1AF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150812"/>
            <a:ext cx="11858625" cy="1325563"/>
          </a:xfrm>
        </p:spPr>
        <p:txBody>
          <a:bodyPr/>
          <a:lstStyle/>
          <a:p>
            <a:r>
              <a:rPr lang="en-US" b="1" dirty="0"/>
              <a:t>R: </a:t>
            </a:r>
            <a:r>
              <a:rPr lang="en-US" dirty="0"/>
              <a:t>Pleasant Street and Decelle Drive Crossing Upgrade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6CE793-0619-40E1-8EA4-6A55B9126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825" y="1476375"/>
            <a:ext cx="4752975" cy="48894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19FAAE-7B22-46FB-9D19-8A08B7708B1A}"/>
              </a:ext>
            </a:extLst>
          </p:cNvPr>
          <p:cNvSpPr/>
          <p:nvPr/>
        </p:nvSpPr>
        <p:spPr>
          <a:xfrm rot="2251955">
            <a:off x="8030160" y="3876479"/>
            <a:ext cx="156098" cy="15609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7A371F-6109-4B09-AC61-A5B845D1C3A6}"/>
              </a:ext>
            </a:extLst>
          </p:cNvPr>
          <p:cNvSpPr/>
          <p:nvPr/>
        </p:nvSpPr>
        <p:spPr>
          <a:xfrm rot="2251955">
            <a:off x="8372678" y="2983787"/>
            <a:ext cx="159599" cy="159599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06D506-0B5A-4536-9B6F-B29ECEE623C4}"/>
              </a:ext>
            </a:extLst>
          </p:cNvPr>
          <p:cNvSpPr txBox="1"/>
          <p:nvPr/>
        </p:nvSpPr>
        <p:spPr>
          <a:xfrm>
            <a:off x="632232" y="2652773"/>
            <a:ext cx="27479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Move crosswalk out of driveway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visibility of  crosswalk at RHA by adding RRFB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3121A5-9AE3-404E-8CCB-199525C43F1F}"/>
              </a:ext>
            </a:extLst>
          </p:cNvPr>
          <p:cNvSpPr txBox="1"/>
          <p:nvPr/>
        </p:nvSpPr>
        <p:spPr>
          <a:xfrm>
            <a:off x="9581366" y="5891009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Nearmap, 2022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A8B815F-AC35-4420-A18A-5AD57A36C913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8108601" y="2555398"/>
            <a:ext cx="280595" cy="45957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257D50-CE3D-4896-9205-07B1748AABB2}"/>
              </a:ext>
            </a:extLst>
          </p:cNvPr>
          <p:cNvCxnSpPr>
            <a:cxnSpLocks/>
          </p:cNvCxnSpPr>
          <p:nvPr/>
        </p:nvCxnSpPr>
        <p:spPr>
          <a:xfrm flipH="1">
            <a:off x="8108601" y="2375630"/>
            <a:ext cx="18551" cy="143270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DD95493-D1B9-4C22-9347-10C901FD1FD2}"/>
              </a:ext>
            </a:extLst>
          </p:cNvPr>
          <p:cNvSpPr/>
          <p:nvPr/>
        </p:nvSpPr>
        <p:spPr>
          <a:xfrm>
            <a:off x="7462441" y="1799066"/>
            <a:ext cx="1643563" cy="7762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RRFB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0D2DA7-0BE1-49D6-A479-8CB2C66C384A}"/>
              </a:ext>
            </a:extLst>
          </p:cNvPr>
          <p:cNvCxnSpPr/>
          <p:nvPr/>
        </p:nvCxnSpPr>
        <p:spPr>
          <a:xfrm>
            <a:off x="8284222" y="3252937"/>
            <a:ext cx="280152" cy="7392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216C49-EA7E-4997-A8F7-40A3BC480408}"/>
              </a:ext>
            </a:extLst>
          </p:cNvPr>
          <p:cNvCxnSpPr/>
          <p:nvPr/>
        </p:nvCxnSpPr>
        <p:spPr>
          <a:xfrm>
            <a:off x="8266100" y="3327719"/>
            <a:ext cx="280152" cy="7392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CD80EA-FF2F-4327-8D57-D8B6EAF27067}"/>
              </a:ext>
            </a:extLst>
          </p:cNvPr>
          <p:cNvCxnSpPr/>
          <p:nvPr/>
        </p:nvCxnSpPr>
        <p:spPr>
          <a:xfrm>
            <a:off x="8248898" y="3401642"/>
            <a:ext cx="280152" cy="7392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7CA9073-FD32-4F19-8D20-B1C55E90E2B4}"/>
              </a:ext>
            </a:extLst>
          </p:cNvPr>
          <p:cNvCxnSpPr/>
          <p:nvPr/>
        </p:nvCxnSpPr>
        <p:spPr>
          <a:xfrm>
            <a:off x="8220257" y="3483375"/>
            <a:ext cx="280152" cy="7392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C027F8-7EF2-418F-A35A-7714B3956008}"/>
              </a:ext>
            </a:extLst>
          </p:cNvPr>
          <p:cNvCxnSpPr/>
          <p:nvPr/>
        </p:nvCxnSpPr>
        <p:spPr>
          <a:xfrm>
            <a:off x="8206940" y="3562153"/>
            <a:ext cx="280152" cy="7392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462A82C-31B7-4887-9785-9AAD251584EE}"/>
              </a:ext>
            </a:extLst>
          </p:cNvPr>
          <p:cNvCxnSpPr/>
          <p:nvPr/>
        </p:nvCxnSpPr>
        <p:spPr>
          <a:xfrm>
            <a:off x="8193623" y="3644314"/>
            <a:ext cx="280152" cy="7392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9FCE71-E537-4AFF-A381-EA70B462C36A}"/>
              </a:ext>
            </a:extLst>
          </p:cNvPr>
          <p:cNvCxnSpPr/>
          <p:nvPr/>
        </p:nvCxnSpPr>
        <p:spPr>
          <a:xfrm>
            <a:off x="8172325" y="3713530"/>
            <a:ext cx="280152" cy="7392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79FFCFD-04FB-4BA7-8B33-01B3D5C7218A}"/>
              </a:ext>
            </a:extLst>
          </p:cNvPr>
          <p:cNvCxnSpPr/>
          <p:nvPr/>
        </p:nvCxnSpPr>
        <p:spPr>
          <a:xfrm>
            <a:off x="8151027" y="3785571"/>
            <a:ext cx="280152" cy="7392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ED378B61-4F18-4F24-BB1E-9E8E258AF8DD}"/>
              </a:ext>
            </a:extLst>
          </p:cNvPr>
          <p:cNvSpPr/>
          <p:nvPr/>
        </p:nvSpPr>
        <p:spPr>
          <a:xfrm rot="1018706">
            <a:off x="8199263" y="3885052"/>
            <a:ext cx="133195" cy="5850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89ADA2-CD5A-4886-8479-8D4D177B5F72}"/>
              </a:ext>
            </a:extLst>
          </p:cNvPr>
          <p:cNvSpPr/>
          <p:nvPr/>
        </p:nvSpPr>
        <p:spPr>
          <a:xfrm rot="1018706">
            <a:off x="8354607" y="3159854"/>
            <a:ext cx="133195" cy="5850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90D95D-79C9-4830-8B5F-4F1728A1C331}"/>
              </a:ext>
            </a:extLst>
          </p:cNvPr>
          <p:cNvSpPr/>
          <p:nvPr/>
        </p:nvSpPr>
        <p:spPr>
          <a:xfrm>
            <a:off x="85356" y="5667219"/>
            <a:ext cx="695662" cy="662144"/>
          </a:xfrm>
          <a:prstGeom prst="rect">
            <a:avLst/>
          </a:prstGeom>
          <a:solidFill>
            <a:srgbClr val="7C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76089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47FFB-51B3-4930-B256-B0BD897C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1256"/>
            <a:ext cx="6963170" cy="1994026"/>
          </a:xfrm>
        </p:spPr>
        <p:txBody>
          <a:bodyPr/>
          <a:lstStyle/>
          <a:p>
            <a:r>
              <a:rPr lang="en-US" b="1" dirty="0"/>
              <a:t>J: </a:t>
            </a:r>
            <a:r>
              <a:rPr lang="en-US" dirty="0"/>
              <a:t>Lafayette Street East Side Sidewalk From Grove to High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96D5B6-5DCB-4C70-AF5B-54A4A484B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1" y="3650167"/>
            <a:ext cx="6761822" cy="26733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0E05C0-2C59-417B-BE8E-EFD5DBDBAE7A}"/>
              </a:ext>
            </a:extLst>
          </p:cNvPr>
          <p:cNvSpPr txBox="1"/>
          <p:nvPr/>
        </p:nvSpPr>
        <p:spPr>
          <a:xfrm>
            <a:off x="322908" y="1803138"/>
            <a:ext cx="4419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Pedestrian Mobility and Accessibility for people with disabilities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Construct a 4’-5’ sidewalk on east side to fill current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Pedestrian ramps at Vine Street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ACA5C58-CC60-4B6D-ABCD-A097AEEED887}"/>
              </a:ext>
            </a:extLst>
          </p:cNvPr>
          <p:cNvGrpSpPr/>
          <p:nvPr/>
        </p:nvGrpSpPr>
        <p:grpSpPr>
          <a:xfrm>
            <a:off x="7577627" y="791889"/>
            <a:ext cx="4154485" cy="5531667"/>
            <a:chOff x="7261934" y="488886"/>
            <a:chExt cx="4154485" cy="55316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C192A2-C4DF-4BE7-9E01-13F310432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9504" b="35860"/>
            <a:stretch/>
          </p:blipFill>
          <p:spPr>
            <a:xfrm>
              <a:off x="7261934" y="488886"/>
              <a:ext cx="4154485" cy="5531667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38536D2-A047-4E62-8176-15B7BDE168CD}"/>
                </a:ext>
              </a:extLst>
            </p:cNvPr>
            <p:cNvSpPr/>
            <p:nvPr/>
          </p:nvSpPr>
          <p:spPr>
            <a:xfrm>
              <a:off x="8803788" y="3672476"/>
              <a:ext cx="133669" cy="987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3EC4E0-FADD-4A73-8E15-244309EE31A5}"/>
                </a:ext>
              </a:extLst>
            </p:cNvPr>
            <p:cNvSpPr txBox="1"/>
            <p:nvPr/>
          </p:nvSpPr>
          <p:spPr>
            <a:xfrm>
              <a:off x="9781035" y="5557722"/>
              <a:ext cx="1635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Nearmap, 2022</a:t>
              </a:r>
            </a:p>
          </p:txBody>
        </p:sp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47D4177C-2565-4A6D-BCE2-6C8116051B0F}"/>
                </a:ext>
              </a:extLst>
            </p:cNvPr>
            <p:cNvSpPr/>
            <p:nvPr/>
          </p:nvSpPr>
          <p:spPr>
            <a:xfrm>
              <a:off x="8260080" y="1621536"/>
              <a:ext cx="554736" cy="1987296"/>
            </a:xfrm>
            <a:custGeom>
              <a:avLst/>
              <a:gdLst>
                <a:gd name="connsiteX0" fmla="*/ 0 w 554736"/>
                <a:gd name="connsiteY0" fmla="*/ 0 h 1987296"/>
                <a:gd name="connsiteX1" fmla="*/ 12192 w 554736"/>
                <a:gd name="connsiteY1" fmla="*/ 243840 h 1987296"/>
                <a:gd name="connsiteX2" fmla="*/ 237744 w 554736"/>
                <a:gd name="connsiteY2" fmla="*/ 871728 h 1987296"/>
                <a:gd name="connsiteX3" fmla="*/ 396240 w 554736"/>
                <a:gd name="connsiteY3" fmla="*/ 1432560 h 1987296"/>
                <a:gd name="connsiteX4" fmla="*/ 554736 w 554736"/>
                <a:gd name="connsiteY4" fmla="*/ 1987296 h 1987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4736" h="1987296">
                  <a:moveTo>
                    <a:pt x="0" y="0"/>
                  </a:moveTo>
                  <a:lnTo>
                    <a:pt x="12192" y="243840"/>
                  </a:lnTo>
                  <a:lnTo>
                    <a:pt x="237744" y="871728"/>
                  </a:lnTo>
                  <a:lnTo>
                    <a:pt x="396240" y="1432560"/>
                  </a:lnTo>
                  <a:lnTo>
                    <a:pt x="554736" y="1987296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5D11249-A119-471D-A7C7-35812B54503F}"/>
                </a:ext>
              </a:extLst>
            </p:cNvPr>
            <p:cNvSpPr/>
            <p:nvPr/>
          </p:nvSpPr>
          <p:spPr>
            <a:xfrm>
              <a:off x="8743033" y="3514017"/>
              <a:ext cx="133669" cy="987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EE00527-F6D4-4EF8-98E0-0DFD25E89184}"/>
              </a:ext>
            </a:extLst>
          </p:cNvPr>
          <p:cNvSpPr txBox="1"/>
          <p:nvPr/>
        </p:nvSpPr>
        <p:spPr>
          <a:xfrm rot="4491476">
            <a:off x="8825334" y="4692088"/>
            <a:ext cx="1187313" cy="27699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Lafayette Street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EC9475-E46D-4DFF-94A5-58CC9CB0F313}"/>
              </a:ext>
            </a:extLst>
          </p:cNvPr>
          <p:cNvSpPr txBox="1"/>
          <p:nvPr/>
        </p:nvSpPr>
        <p:spPr>
          <a:xfrm rot="20955811">
            <a:off x="9270821" y="3727910"/>
            <a:ext cx="928909" cy="27699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Vine Street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119A427-325A-4289-BD9F-EB24A6B9EE54}"/>
              </a:ext>
            </a:extLst>
          </p:cNvPr>
          <p:cNvCxnSpPr>
            <a:cxnSpLocks/>
          </p:cNvCxnSpPr>
          <p:nvPr/>
        </p:nvCxnSpPr>
        <p:spPr>
          <a:xfrm flipH="1">
            <a:off x="9049646" y="3415246"/>
            <a:ext cx="410696" cy="29397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BEBC972-943E-476A-8919-820E1F80D5D3}"/>
              </a:ext>
            </a:extLst>
          </p:cNvPr>
          <p:cNvSpPr/>
          <p:nvPr/>
        </p:nvSpPr>
        <p:spPr>
          <a:xfrm>
            <a:off x="9260033" y="3040980"/>
            <a:ext cx="998145" cy="579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Trim Vegetation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71C323-28B1-4C8D-9055-E642568DDCAD}"/>
              </a:ext>
            </a:extLst>
          </p:cNvPr>
          <p:cNvSpPr/>
          <p:nvPr/>
        </p:nvSpPr>
        <p:spPr>
          <a:xfrm>
            <a:off x="11384281" y="36246"/>
            <a:ext cx="695662" cy="662144"/>
          </a:xfrm>
          <a:prstGeom prst="rect">
            <a:avLst/>
          </a:prstGeom>
          <a:solidFill>
            <a:srgbClr val="7C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946109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1FA04-CC63-4CB1-8733-7B8285F7F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657600" cy="2892425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Old Street / Canton Street Bike Lanes (from Reed Street to Chestnut Street)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835F0F-9727-499D-A233-1172A245B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212" y="616743"/>
            <a:ext cx="7047576" cy="5281613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37DEC07-9BBF-4C19-A408-34E236BBF2C7}"/>
              </a:ext>
            </a:extLst>
          </p:cNvPr>
          <p:cNvSpPr/>
          <p:nvPr/>
        </p:nvSpPr>
        <p:spPr>
          <a:xfrm>
            <a:off x="5829300" y="2762250"/>
            <a:ext cx="5286375" cy="2000250"/>
          </a:xfrm>
          <a:custGeom>
            <a:avLst/>
            <a:gdLst>
              <a:gd name="connsiteX0" fmla="*/ 0 w 5286375"/>
              <a:gd name="connsiteY0" fmla="*/ 0 h 2000250"/>
              <a:gd name="connsiteX1" fmla="*/ 238125 w 5286375"/>
              <a:gd name="connsiteY1" fmla="*/ 171450 h 2000250"/>
              <a:gd name="connsiteX2" fmla="*/ 581025 w 5286375"/>
              <a:gd name="connsiteY2" fmla="*/ 304800 h 2000250"/>
              <a:gd name="connsiteX3" fmla="*/ 971550 w 5286375"/>
              <a:gd name="connsiteY3" fmla="*/ 285750 h 2000250"/>
              <a:gd name="connsiteX4" fmla="*/ 1609725 w 5286375"/>
              <a:gd name="connsiteY4" fmla="*/ 219075 h 2000250"/>
              <a:gd name="connsiteX5" fmla="*/ 1781175 w 5286375"/>
              <a:gd name="connsiteY5" fmla="*/ 238125 h 2000250"/>
              <a:gd name="connsiteX6" fmla="*/ 2590800 w 5286375"/>
              <a:gd name="connsiteY6" fmla="*/ 361950 h 2000250"/>
              <a:gd name="connsiteX7" fmla="*/ 3514725 w 5286375"/>
              <a:gd name="connsiteY7" fmla="*/ 561975 h 2000250"/>
              <a:gd name="connsiteX8" fmla="*/ 4038600 w 5286375"/>
              <a:gd name="connsiteY8" fmla="*/ 666750 h 2000250"/>
              <a:gd name="connsiteX9" fmla="*/ 4619625 w 5286375"/>
              <a:gd name="connsiteY9" fmla="*/ 838200 h 2000250"/>
              <a:gd name="connsiteX10" fmla="*/ 4981575 w 5286375"/>
              <a:gd name="connsiteY10" fmla="*/ 1000125 h 2000250"/>
              <a:gd name="connsiteX11" fmla="*/ 5086350 w 5286375"/>
              <a:gd name="connsiteY11" fmla="*/ 1171575 h 2000250"/>
              <a:gd name="connsiteX12" fmla="*/ 5124450 w 5286375"/>
              <a:gd name="connsiteY12" fmla="*/ 1466850 h 2000250"/>
              <a:gd name="connsiteX13" fmla="*/ 5181600 w 5286375"/>
              <a:gd name="connsiteY13" fmla="*/ 1704975 h 2000250"/>
              <a:gd name="connsiteX14" fmla="*/ 5286375 w 5286375"/>
              <a:gd name="connsiteY14" fmla="*/ 200025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86375" h="2000250">
                <a:moveTo>
                  <a:pt x="0" y="0"/>
                </a:moveTo>
                <a:lnTo>
                  <a:pt x="238125" y="171450"/>
                </a:lnTo>
                <a:lnTo>
                  <a:pt x="581025" y="304800"/>
                </a:lnTo>
                <a:lnTo>
                  <a:pt x="971550" y="285750"/>
                </a:lnTo>
                <a:lnTo>
                  <a:pt x="1609725" y="219075"/>
                </a:lnTo>
                <a:lnTo>
                  <a:pt x="1781175" y="238125"/>
                </a:lnTo>
                <a:lnTo>
                  <a:pt x="2590800" y="361950"/>
                </a:lnTo>
                <a:lnTo>
                  <a:pt x="3514725" y="561975"/>
                </a:lnTo>
                <a:lnTo>
                  <a:pt x="4038600" y="666750"/>
                </a:lnTo>
                <a:lnTo>
                  <a:pt x="4619625" y="838200"/>
                </a:lnTo>
                <a:lnTo>
                  <a:pt x="4981575" y="1000125"/>
                </a:lnTo>
                <a:lnTo>
                  <a:pt x="5086350" y="1171575"/>
                </a:lnTo>
                <a:lnTo>
                  <a:pt x="5124450" y="1466850"/>
                </a:lnTo>
                <a:lnTo>
                  <a:pt x="5181600" y="1704975"/>
                </a:lnTo>
                <a:lnTo>
                  <a:pt x="5286375" y="200025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8D8617-A3EC-460A-B448-3B4212EE90CB}"/>
              </a:ext>
            </a:extLst>
          </p:cNvPr>
          <p:cNvSpPr txBox="1"/>
          <p:nvPr/>
        </p:nvSpPr>
        <p:spPr>
          <a:xfrm rot="610758">
            <a:off x="8665184" y="3119049"/>
            <a:ext cx="1060675" cy="27699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Canton Street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5ED2A5-DEEE-4515-A33B-1D098675A001}"/>
              </a:ext>
            </a:extLst>
          </p:cNvPr>
          <p:cNvSpPr txBox="1"/>
          <p:nvPr/>
        </p:nvSpPr>
        <p:spPr>
          <a:xfrm rot="4689757">
            <a:off x="10654698" y="4189649"/>
            <a:ext cx="829522" cy="27699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Old Street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84AB77-0459-4162-89B1-84423F67DA1D}"/>
              </a:ext>
            </a:extLst>
          </p:cNvPr>
          <p:cNvSpPr txBox="1"/>
          <p:nvPr/>
        </p:nvSpPr>
        <p:spPr>
          <a:xfrm rot="16200000">
            <a:off x="7128094" y="3506878"/>
            <a:ext cx="896849" cy="27699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High Street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1A97E8-8327-4769-A926-A869D2ADB40B}"/>
              </a:ext>
            </a:extLst>
          </p:cNvPr>
          <p:cNvSpPr txBox="1"/>
          <p:nvPr/>
        </p:nvSpPr>
        <p:spPr>
          <a:xfrm rot="18822904">
            <a:off x="5633469" y="2361102"/>
            <a:ext cx="925061" cy="27699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Reed Street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75BB7F-5524-474C-A7C9-E0D57F368A24}"/>
              </a:ext>
            </a:extLst>
          </p:cNvPr>
          <p:cNvSpPr txBox="1"/>
          <p:nvPr/>
        </p:nvSpPr>
        <p:spPr>
          <a:xfrm>
            <a:off x="336299" y="3429000"/>
            <a:ext cx="41040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mobility for people biking by adding 5-foot bike lanes with a 2 foot buffer (where space permits) on both sides of road.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 lane width from 14-15 feet to 10-11 feet to lower speeds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Existing roadway is between 30 feet and 36 feet wide with 14-15 foot travel lanes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two speed feedback signs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468FC9-403E-4EAF-9B3E-E6E64EB70161}"/>
              </a:ext>
            </a:extLst>
          </p:cNvPr>
          <p:cNvSpPr txBox="1"/>
          <p:nvPr/>
        </p:nvSpPr>
        <p:spPr>
          <a:xfrm>
            <a:off x="10136843" y="5455173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Nearmap, 2022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2522A5-2CE3-45DF-BC2D-182B8D7A4C10}"/>
              </a:ext>
            </a:extLst>
          </p:cNvPr>
          <p:cNvSpPr/>
          <p:nvPr/>
        </p:nvSpPr>
        <p:spPr>
          <a:xfrm>
            <a:off x="11290096" y="297500"/>
            <a:ext cx="695662" cy="662144"/>
          </a:xfrm>
          <a:prstGeom prst="rect">
            <a:avLst/>
          </a:prstGeom>
          <a:solidFill>
            <a:srgbClr val="7C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913816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DFE3A-BD0F-4AEB-8CDF-4ED3712CF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864" y="0"/>
            <a:ext cx="10515600" cy="1325563"/>
          </a:xfrm>
        </p:spPr>
        <p:txBody>
          <a:bodyPr/>
          <a:lstStyle/>
          <a:p>
            <a:r>
              <a:rPr lang="en-US" dirty="0"/>
              <a:t>Project Prioritization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5CECC48-445D-435F-B4DC-F75BCBD655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072392"/>
              </p:ext>
            </p:extLst>
          </p:nvPr>
        </p:nvGraphicFramePr>
        <p:xfrm>
          <a:off x="1162867" y="1437190"/>
          <a:ext cx="9583595" cy="479620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4567976">
                  <a:extLst>
                    <a:ext uri="{9D8B030D-6E8A-4147-A177-3AD203B41FA5}">
                      <a16:colId xmlns:a16="http://schemas.microsoft.com/office/drawing/2014/main" val="486548462"/>
                    </a:ext>
                  </a:extLst>
                </a:gridCol>
                <a:gridCol w="5015619">
                  <a:extLst>
                    <a:ext uri="{9D8B030D-6E8A-4147-A177-3AD203B41FA5}">
                      <a16:colId xmlns:a16="http://schemas.microsoft.com/office/drawing/2014/main" val="2178615027"/>
                    </a:ext>
                  </a:extLst>
                </a:gridCol>
              </a:tblGrid>
              <a:tr h="6587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Prioritization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Maximum Points Possible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3706251"/>
                  </a:ext>
                </a:extLst>
              </a:tr>
              <a:tr h="9410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Complete Streets Elements </a:t>
                      </a:r>
                      <a:r>
                        <a:rPr lang="en-US" b="0" dirty="0"/>
                        <a:t>(Safety, ADA Access, Pedestrian Mobility, Bike Mobility, Transit Operations, Vehicle Operations, and Freight Operations)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8115221"/>
                  </a:ext>
                </a:extLst>
              </a:tr>
              <a:tr h="6587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Walking/Biking Demand </a:t>
                      </a:r>
                      <a:r>
                        <a:rPr lang="en-US" b="0" dirty="0"/>
                        <a:t>(Everyday Walking and Biking Score From MassDOT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855688"/>
                  </a:ext>
                </a:extLst>
              </a:tr>
              <a:tr h="3816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Environmental Justice Groups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9142527"/>
                  </a:ext>
                </a:extLst>
              </a:tr>
              <a:tr h="3816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Proximity to Walking and Biking Destinations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984248"/>
                  </a:ext>
                </a:extLst>
              </a:tr>
              <a:tr h="3816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Proximity to Transit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147670"/>
                  </a:ext>
                </a:extLst>
              </a:tr>
              <a:tr h="3816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Sidewalk Quality / Connectivity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283816"/>
                  </a:ext>
                </a:extLst>
              </a:tr>
              <a:tr h="3816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Crash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185538"/>
                  </a:ext>
                </a:extLst>
              </a:tr>
              <a:tr h="3816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33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2057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61953-9F65-4929-9922-3189C58DA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79" y="849"/>
            <a:ext cx="4237348" cy="3587079"/>
          </a:xfrm>
        </p:spPr>
        <p:txBody>
          <a:bodyPr/>
          <a:lstStyle/>
          <a:p>
            <a:r>
              <a:rPr lang="en-US" b="1" dirty="0"/>
              <a:t>A: </a:t>
            </a:r>
            <a:r>
              <a:rPr lang="en-US" dirty="0"/>
              <a:t>Canton Street and Old Street Intersection Realignment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64DDA5-CC29-4599-9701-0EEFF6F204AA}"/>
              </a:ext>
            </a:extLst>
          </p:cNvPr>
          <p:cNvSpPr/>
          <p:nvPr/>
        </p:nvSpPr>
        <p:spPr>
          <a:xfrm>
            <a:off x="-1564" y="6411791"/>
            <a:ext cx="12192000" cy="44620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EA046F-8617-49C9-A118-3E47843FC7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182" y="6477000"/>
            <a:ext cx="1269644" cy="304799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302055D2-1082-49FE-89AD-99F8DA75E048}"/>
              </a:ext>
            </a:extLst>
          </p:cNvPr>
          <p:cNvSpPr txBox="1"/>
          <p:nvPr/>
        </p:nvSpPr>
        <p:spPr>
          <a:xfrm>
            <a:off x="892476" y="3477934"/>
            <a:ext cx="254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sight lines for turning vehicles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Reduces longest crossing distance from 86 feet to 33 feet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slow speeds near future school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two speed feedback signs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27E0F21-9D60-44BB-8A0C-4F41AD28280B}"/>
              </a:ext>
            </a:extLst>
          </p:cNvPr>
          <p:cNvSpPr txBox="1"/>
          <p:nvPr/>
        </p:nvSpPr>
        <p:spPr>
          <a:xfrm rot="5031810">
            <a:off x="8582221" y="5540825"/>
            <a:ext cx="1398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Old Street</a:t>
            </a: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7AA459C-4233-49D9-B6DC-71430C6E6E3F}"/>
              </a:ext>
            </a:extLst>
          </p:cNvPr>
          <p:cNvGrpSpPr/>
          <p:nvPr/>
        </p:nvGrpSpPr>
        <p:grpSpPr>
          <a:xfrm>
            <a:off x="4859527" y="658438"/>
            <a:ext cx="7326894" cy="5707791"/>
            <a:chOff x="4859527" y="658438"/>
            <a:chExt cx="7326894" cy="5707791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6CB5CCF0-1747-47B2-B80F-95018B684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390" y="658438"/>
              <a:ext cx="7142031" cy="5638991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FBC03AB-CDFB-482E-A95B-02A5A6ECCECB}"/>
                </a:ext>
              </a:extLst>
            </p:cNvPr>
            <p:cNvSpPr txBox="1"/>
            <p:nvPr/>
          </p:nvSpPr>
          <p:spPr>
            <a:xfrm rot="5031810">
              <a:off x="7257832" y="5583489"/>
              <a:ext cx="1196149" cy="369332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Old Street</a:t>
              </a:r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352D34AE-0B0A-434C-A771-8A04E04E96D3}"/>
                </a:ext>
              </a:extLst>
            </p:cNvPr>
            <p:cNvGrpSpPr/>
            <p:nvPr/>
          </p:nvGrpSpPr>
          <p:grpSpPr>
            <a:xfrm>
              <a:off x="4859527" y="711534"/>
              <a:ext cx="6037593" cy="5072029"/>
              <a:chOff x="4859527" y="711534"/>
              <a:chExt cx="6037593" cy="5072029"/>
            </a:xfrm>
          </p:grpSpPr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1FD3DA4-5891-42DE-9BC9-C80C1E480947}"/>
                  </a:ext>
                </a:extLst>
              </p:cNvPr>
              <p:cNvSpPr/>
              <p:nvPr/>
            </p:nvSpPr>
            <p:spPr>
              <a:xfrm>
                <a:off x="8522970" y="4000500"/>
                <a:ext cx="232410" cy="411480"/>
              </a:xfrm>
              <a:custGeom>
                <a:avLst/>
                <a:gdLst>
                  <a:gd name="connsiteX0" fmla="*/ 0 w 232410"/>
                  <a:gd name="connsiteY0" fmla="*/ 0 h 411480"/>
                  <a:gd name="connsiteX1" fmla="*/ 182880 w 232410"/>
                  <a:gd name="connsiteY1" fmla="*/ 102870 h 411480"/>
                  <a:gd name="connsiteX2" fmla="*/ 232410 w 232410"/>
                  <a:gd name="connsiteY2" fmla="*/ 396240 h 411480"/>
                  <a:gd name="connsiteX3" fmla="*/ 3810 w 232410"/>
                  <a:gd name="connsiteY3" fmla="*/ 411480 h 411480"/>
                  <a:gd name="connsiteX4" fmla="*/ 0 w 232410"/>
                  <a:gd name="connsiteY4" fmla="*/ 0 h 411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410" h="411480">
                    <a:moveTo>
                      <a:pt x="0" y="0"/>
                    </a:moveTo>
                    <a:lnTo>
                      <a:pt x="182880" y="102870"/>
                    </a:lnTo>
                    <a:lnTo>
                      <a:pt x="232410" y="396240"/>
                    </a:lnTo>
                    <a:lnTo>
                      <a:pt x="3810" y="4114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79534AB0-43F4-482A-9BA9-EA80BF207766}"/>
                  </a:ext>
                </a:extLst>
              </p:cNvPr>
              <p:cNvGrpSpPr/>
              <p:nvPr/>
            </p:nvGrpSpPr>
            <p:grpSpPr>
              <a:xfrm>
                <a:off x="4859527" y="711534"/>
                <a:ext cx="6037593" cy="5072029"/>
                <a:chOff x="6769607" y="1134642"/>
                <a:chExt cx="6037593" cy="5072029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67F532E5-F019-4FE2-B821-19ED1C9473B3}"/>
                    </a:ext>
                  </a:extLst>
                </p:cNvPr>
                <p:cNvGrpSpPr/>
                <p:nvPr/>
              </p:nvGrpSpPr>
              <p:grpSpPr>
                <a:xfrm>
                  <a:off x="7070371" y="1619442"/>
                  <a:ext cx="4485262" cy="4587229"/>
                  <a:chOff x="4160090" y="1200888"/>
                  <a:chExt cx="5151221" cy="5690194"/>
                </a:xfrm>
              </p:grpSpPr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D7BB5B87-C455-4B20-BC70-189AAA32A515}"/>
                      </a:ext>
                    </a:extLst>
                  </p:cNvPr>
                  <p:cNvSpPr txBox="1"/>
                  <p:nvPr/>
                </p:nvSpPr>
                <p:spPr>
                  <a:xfrm>
                    <a:off x="7675927" y="6488668"/>
                    <a:ext cx="163538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Nearmap, 2022</a:t>
                    </a:r>
                  </a:p>
                </p:txBody>
              </p:sp>
              <p:sp>
                <p:nvSpPr>
                  <p:cNvPr id="9" name="Oval 8">
                    <a:extLst>
                      <a:ext uri="{FF2B5EF4-FFF2-40B4-BE49-F238E27FC236}">
                        <a16:creationId xmlns:a16="http://schemas.microsoft.com/office/drawing/2014/main" id="{5CA461AE-4410-4D51-98A0-1B7C0BACA56F}"/>
                      </a:ext>
                    </a:extLst>
                  </p:cNvPr>
                  <p:cNvSpPr/>
                  <p:nvPr/>
                </p:nvSpPr>
                <p:spPr>
                  <a:xfrm>
                    <a:off x="5305683" y="1767528"/>
                    <a:ext cx="1226913" cy="1235948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" name="Oval 9">
                    <a:extLst>
                      <a:ext uri="{FF2B5EF4-FFF2-40B4-BE49-F238E27FC236}">
                        <a16:creationId xmlns:a16="http://schemas.microsoft.com/office/drawing/2014/main" id="{DEEFDD5F-B4A9-4535-8AAB-DF1B5C745FEC}"/>
                      </a:ext>
                    </a:extLst>
                  </p:cNvPr>
                  <p:cNvSpPr/>
                  <p:nvPr/>
                </p:nvSpPr>
                <p:spPr>
                  <a:xfrm>
                    <a:off x="6460958" y="3866147"/>
                    <a:ext cx="45719" cy="4571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" name="Oval 10">
                    <a:extLst>
                      <a:ext uri="{FF2B5EF4-FFF2-40B4-BE49-F238E27FC236}">
                        <a16:creationId xmlns:a16="http://schemas.microsoft.com/office/drawing/2014/main" id="{AD0BB4F0-EF86-488E-8ED4-A6739BD9711F}"/>
                      </a:ext>
                    </a:extLst>
                  </p:cNvPr>
                  <p:cNvSpPr/>
                  <p:nvPr/>
                </p:nvSpPr>
                <p:spPr>
                  <a:xfrm>
                    <a:off x="6036595" y="3429000"/>
                    <a:ext cx="45719" cy="4571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" name="Oval 11">
                    <a:extLst>
                      <a:ext uri="{FF2B5EF4-FFF2-40B4-BE49-F238E27FC236}">
                        <a16:creationId xmlns:a16="http://schemas.microsoft.com/office/drawing/2014/main" id="{124FAE23-4719-475E-9300-8A74EA7C455F}"/>
                      </a:ext>
                    </a:extLst>
                  </p:cNvPr>
                  <p:cNvSpPr/>
                  <p:nvPr/>
                </p:nvSpPr>
                <p:spPr>
                  <a:xfrm>
                    <a:off x="6829426" y="4443663"/>
                    <a:ext cx="45719" cy="4571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F55D6D3D-8CD5-416F-BB96-C04BDE78DD0C}"/>
                      </a:ext>
                    </a:extLst>
                  </p:cNvPr>
                  <p:cNvGrpSpPr/>
                  <p:nvPr/>
                </p:nvGrpSpPr>
                <p:grpSpPr>
                  <a:xfrm>
                    <a:off x="5355533" y="1896402"/>
                    <a:ext cx="2930711" cy="3447582"/>
                    <a:chOff x="5355533" y="1896402"/>
                    <a:chExt cx="2930711" cy="3447582"/>
                  </a:xfrm>
                  <a:solidFill>
                    <a:schemeClr val="bg1">
                      <a:lumMod val="50000"/>
                    </a:schemeClr>
                  </a:solidFill>
                </p:grpSpPr>
                <p:grpSp>
                  <p:nvGrpSpPr>
                    <p:cNvPr id="66" name="Group 65">
                      <a:extLst>
                        <a:ext uri="{FF2B5EF4-FFF2-40B4-BE49-F238E27FC236}">
                          <a16:creationId xmlns:a16="http://schemas.microsoft.com/office/drawing/2014/main" id="{5A72263B-B184-46C7-972F-CEBB64C8199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33685" y="4091425"/>
                      <a:ext cx="1252559" cy="1252559"/>
                      <a:chOff x="7049035" y="4068400"/>
                      <a:chExt cx="1252559" cy="1252559"/>
                    </a:xfrm>
                    <a:grpFill/>
                  </p:grpSpPr>
                  <p:sp>
                    <p:nvSpPr>
                      <p:cNvPr id="75" name="Arc 74">
                        <a:extLst>
                          <a:ext uri="{FF2B5EF4-FFF2-40B4-BE49-F238E27FC236}">
                            <a16:creationId xmlns:a16="http://schemas.microsoft.com/office/drawing/2014/main" id="{3EA41DFD-2D0A-400A-8168-1DB5E7480404}"/>
                          </a:ext>
                        </a:extLst>
                      </p:cNvPr>
                      <p:cNvSpPr/>
                      <p:nvPr/>
                    </p:nvSpPr>
                    <p:spPr>
                      <a:xfrm rot="11524427">
                        <a:off x="7049875" y="4068400"/>
                        <a:ext cx="1251719" cy="1251719"/>
                      </a:xfrm>
                      <a:prstGeom prst="arc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6" name="Arc 75">
                        <a:extLst>
                          <a:ext uri="{FF2B5EF4-FFF2-40B4-BE49-F238E27FC236}">
                            <a16:creationId xmlns:a16="http://schemas.microsoft.com/office/drawing/2014/main" id="{C59E96CB-FB24-4A10-97DE-08F655EA6B3E}"/>
                          </a:ext>
                        </a:extLst>
                      </p:cNvPr>
                      <p:cNvSpPr/>
                      <p:nvPr/>
                    </p:nvSpPr>
                    <p:spPr>
                      <a:xfrm rot="6118441">
                        <a:off x="7049035" y="4069240"/>
                        <a:ext cx="1251719" cy="1251719"/>
                      </a:xfrm>
                      <a:prstGeom prst="arc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58FE6355-DD04-4481-9E9C-D4D192A153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26505" y="2791326"/>
                      <a:ext cx="1977190" cy="2105527"/>
                    </a:xfrm>
                    <a:custGeom>
                      <a:avLst/>
                      <a:gdLst>
                        <a:gd name="connsiteX0" fmla="*/ 0 w 1977190"/>
                        <a:gd name="connsiteY0" fmla="*/ 144379 h 2105527"/>
                        <a:gd name="connsiteX1" fmla="*/ 537411 w 1977190"/>
                        <a:gd name="connsiteY1" fmla="*/ 657727 h 2105527"/>
                        <a:gd name="connsiteX2" fmla="*/ 962527 w 1977190"/>
                        <a:gd name="connsiteY2" fmla="*/ 1094874 h 2105527"/>
                        <a:gd name="connsiteX3" fmla="*/ 1327484 w 1977190"/>
                        <a:gd name="connsiteY3" fmla="*/ 1676400 h 2105527"/>
                        <a:gd name="connsiteX4" fmla="*/ 1528011 w 1977190"/>
                        <a:gd name="connsiteY4" fmla="*/ 2105527 h 2105527"/>
                        <a:gd name="connsiteX5" fmla="*/ 1977190 w 1977190"/>
                        <a:gd name="connsiteY5" fmla="*/ 1556085 h 2105527"/>
                        <a:gd name="connsiteX6" fmla="*/ 1724527 w 1977190"/>
                        <a:gd name="connsiteY6" fmla="*/ 1391653 h 2105527"/>
                        <a:gd name="connsiteX7" fmla="*/ 1491916 w 1977190"/>
                        <a:gd name="connsiteY7" fmla="*/ 1195137 h 2105527"/>
                        <a:gd name="connsiteX8" fmla="*/ 1263316 w 1977190"/>
                        <a:gd name="connsiteY8" fmla="*/ 966537 h 2105527"/>
                        <a:gd name="connsiteX9" fmla="*/ 1138990 w 1977190"/>
                        <a:gd name="connsiteY9" fmla="*/ 818148 h 2105527"/>
                        <a:gd name="connsiteX10" fmla="*/ 1070811 w 1977190"/>
                        <a:gd name="connsiteY10" fmla="*/ 729916 h 2105527"/>
                        <a:gd name="connsiteX11" fmla="*/ 898358 w 1977190"/>
                        <a:gd name="connsiteY11" fmla="*/ 497306 h 2105527"/>
                        <a:gd name="connsiteX12" fmla="*/ 749969 w 1977190"/>
                        <a:gd name="connsiteY12" fmla="*/ 216569 h 2105527"/>
                        <a:gd name="connsiteX13" fmla="*/ 645695 w 1977190"/>
                        <a:gd name="connsiteY13" fmla="*/ 0 h 2105527"/>
                        <a:gd name="connsiteX14" fmla="*/ 92242 w 1977190"/>
                        <a:gd name="connsiteY14" fmla="*/ 204537 h 2105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977190" h="2105527">
                          <a:moveTo>
                            <a:pt x="0" y="144379"/>
                          </a:moveTo>
                          <a:lnTo>
                            <a:pt x="537411" y="657727"/>
                          </a:lnTo>
                          <a:lnTo>
                            <a:pt x="962527" y="1094874"/>
                          </a:lnTo>
                          <a:lnTo>
                            <a:pt x="1327484" y="1676400"/>
                          </a:lnTo>
                          <a:lnTo>
                            <a:pt x="1528011" y="2105527"/>
                          </a:lnTo>
                          <a:lnTo>
                            <a:pt x="1977190" y="1556085"/>
                          </a:lnTo>
                          <a:lnTo>
                            <a:pt x="1724527" y="1391653"/>
                          </a:lnTo>
                          <a:lnTo>
                            <a:pt x="1491916" y="1195137"/>
                          </a:lnTo>
                          <a:lnTo>
                            <a:pt x="1263316" y="966537"/>
                          </a:lnTo>
                          <a:lnTo>
                            <a:pt x="1138990" y="818148"/>
                          </a:lnTo>
                          <a:lnTo>
                            <a:pt x="1070811" y="729916"/>
                          </a:lnTo>
                          <a:lnTo>
                            <a:pt x="898358" y="497306"/>
                          </a:lnTo>
                          <a:lnTo>
                            <a:pt x="749969" y="216569"/>
                          </a:lnTo>
                          <a:lnTo>
                            <a:pt x="645695" y="0"/>
                          </a:lnTo>
                          <a:lnTo>
                            <a:pt x="92242" y="204537"/>
                          </a:lnTo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A9F07C7C-012E-464D-B5C3-0B33A24F13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4832" y="4343400"/>
                      <a:ext cx="854242" cy="589547"/>
                    </a:xfrm>
                    <a:custGeom>
                      <a:avLst/>
                      <a:gdLst>
                        <a:gd name="connsiteX0" fmla="*/ 332873 w 854242"/>
                        <a:gd name="connsiteY0" fmla="*/ 0 h 589547"/>
                        <a:gd name="connsiteX1" fmla="*/ 854242 w 854242"/>
                        <a:gd name="connsiteY1" fmla="*/ 332874 h 589547"/>
                        <a:gd name="connsiteX2" fmla="*/ 798094 w 854242"/>
                        <a:gd name="connsiteY2" fmla="*/ 589547 h 589547"/>
                        <a:gd name="connsiteX3" fmla="*/ 0 w 854242"/>
                        <a:gd name="connsiteY3" fmla="*/ 308811 h 589547"/>
                        <a:gd name="connsiteX4" fmla="*/ 332873 w 854242"/>
                        <a:gd name="connsiteY4" fmla="*/ 0 h 5895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4242" h="589547">
                          <a:moveTo>
                            <a:pt x="332873" y="0"/>
                          </a:moveTo>
                          <a:lnTo>
                            <a:pt x="854242" y="332874"/>
                          </a:lnTo>
                          <a:lnTo>
                            <a:pt x="798094" y="589547"/>
                          </a:lnTo>
                          <a:lnTo>
                            <a:pt x="0" y="308811"/>
                          </a:lnTo>
                          <a:lnTo>
                            <a:pt x="332873" y="0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71" name="Group 70">
                      <a:extLst>
                        <a:ext uri="{FF2B5EF4-FFF2-40B4-BE49-F238E27FC236}">
                          <a16:creationId xmlns:a16="http://schemas.microsoft.com/office/drawing/2014/main" id="{75C2FC72-EF05-42E1-8B2A-62C7225F4FA4}"/>
                        </a:ext>
                      </a:extLst>
                    </p:cNvPr>
                    <p:cNvGrpSpPr/>
                    <p:nvPr/>
                  </p:nvGrpSpPr>
                  <p:grpSpPr>
                    <a:xfrm rot="4325243">
                      <a:off x="5355533" y="1897089"/>
                      <a:ext cx="1252559" cy="1252559"/>
                      <a:chOff x="7048390" y="4080956"/>
                      <a:chExt cx="1252559" cy="1252559"/>
                    </a:xfrm>
                    <a:grpFill/>
                  </p:grpSpPr>
                  <p:sp>
                    <p:nvSpPr>
                      <p:cNvPr id="73" name="Arc 72">
                        <a:extLst>
                          <a:ext uri="{FF2B5EF4-FFF2-40B4-BE49-F238E27FC236}">
                            <a16:creationId xmlns:a16="http://schemas.microsoft.com/office/drawing/2014/main" id="{5C14D192-9BAD-4D4C-BE39-3C7765A19739}"/>
                          </a:ext>
                        </a:extLst>
                      </p:cNvPr>
                      <p:cNvSpPr/>
                      <p:nvPr/>
                    </p:nvSpPr>
                    <p:spPr>
                      <a:xfrm rot="11524427">
                        <a:off x="7049230" y="4080956"/>
                        <a:ext cx="1251719" cy="1251719"/>
                      </a:xfrm>
                      <a:prstGeom prst="arc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4" name="Arc 73">
                        <a:extLst>
                          <a:ext uri="{FF2B5EF4-FFF2-40B4-BE49-F238E27FC236}">
                            <a16:creationId xmlns:a16="http://schemas.microsoft.com/office/drawing/2014/main" id="{C5752ED8-7DDF-47AC-B141-92697888C56E}"/>
                          </a:ext>
                        </a:extLst>
                      </p:cNvPr>
                      <p:cNvSpPr/>
                      <p:nvPr/>
                    </p:nvSpPr>
                    <p:spPr>
                      <a:xfrm rot="6118441">
                        <a:off x="7048390" y="4081796"/>
                        <a:ext cx="1251719" cy="1251719"/>
                      </a:xfrm>
                      <a:prstGeom prst="arc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84900539-3333-4CB1-AD4D-B6E93983D3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7966" y="1896402"/>
                      <a:ext cx="352239" cy="1070951"/>
                    </a:xfrm>
                    <a:custGeom>
                      <a:avLst/>
                      <a:gdLst>
                        <a:gd name="connsiteX0" fmla="*/ 120971 w 352239"/>
                        <a:gd name="connsiteY0" fmla="*/ 209920 h 1070951"/>
                        <a:gd name="connsiteX1" fmla="*/ 149435 w 352239"/>
                        <a:gd name="connsiteY1" fmla="*/ 377145 h 1070951"/>
                        <a:gd name="connsiteX2" fmla="*/ 206362 w 352239"/>
                        <a:gd name="connsiteY2" fmla="*/ 551486 h 1070951"/>
                        <a:gd name="connsiteX3" fmla="*/ 352239 w 352239"/>
                        <a:gd name="connsiteY3" fmla="*/ 925073 h 1070951"/>
                        <a:gd name="connsiteX4" fmla="*/ 28464 w 352239"/>
                        <a:gd name="connsiteY4" fmla="*/ 1070951 h 1070951"/>
                        <a:gd name="connsiteX5" fmla="*/ 0 w 352239"/>
                        <a:gd name="connsiteY5" fmla="*/ 0 h 10709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52239" h="1070951">
                          <a:moveTo>
                            <a:pt x="120971" y="209920"/>
                          </a:moveTo>
                          <a:lnTo>
                            <a:pt x="149435" y="377145"/>
                          </a:lnTo>
                          <a:lnTo>
                            <a:pt x="206362" y="551486"/>
                          </a:lnTo>
                          <a:lnTo>
                            <a:pt x="352239" y="925073"/>
                          </a:lnTo>
                          <a:lnTo>
                            <a:pt x="28464" y="1070951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55ADB6A6-8207-46B5-8181-A0A70C5DFDD0}"/>
                      </a:ext>
                    </a:extLst>
                  </p:cNvPr>
                  <p:cNvGrpSpPr/>
                  <p:nvPr/>
                </p:nvGrpSpPr>
                <p:grpSpPr>
                  <a:xfrm rot="20967978">
                    <a:off x="8107451" y="5305955"/>
                    <a:ext cx="229101" cy="429830"/>
                    <a:chOff x="8029074" y="5285170"/>
                    <a:chExt cx="229101" cy="429830"/>
                  </a:xfrm>
                </p:grpSpPr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09AAAD8F-D8A5-49FF-B8A9-9E7ADFDBDD7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029074" y="5715000"/>
                      <a:ext cx="229101" cy="0"/>
                    </a:xfrm>
                    <a:prstGeom prst="line">
                      <a:avLst/>
                    </a:prstGeom>
                    <a:ln w="381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A858B2D1-8E53-4EBB-B933-2368C4764A9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029074" y="5654663"/>
                      <a:ext cx="229101" cy="0"/>
                    </a:xfrm>
                    <a:prstGeom prst="line">
                      <a:avLst/>
                    </a:prstGeom>
                    <a:ln w="381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04F3F40C-7BCE-47B4-984D-4B3D94FF216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029074" y="5587481"/>
                      <a:ext cx="229101" cy="0"/>
                    </a:xfrm>
                    <a:prstGeom prst="line">
                      <a:avLst/>
                    </a:prstGeom>
                    <a:ln w="381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9258B9C1-1DCD-4C89-A036-592400A0C52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029074" y="5512837"/>
                      <a:ext cx="229101" cy="0"/>
                    </a:xfrm>
                    <a:prstGeom prst="line">
                      <a:avLst/>
                    </a:prstGeom>
                    <a:ln w="381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C4A4E237-4A1D-45E2-B70F-C4C298B9D0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029074" y="5426995"/>
                      <a:ext cx="229101" cy="0"/>
                    </a:xfrm>
                    <a:prstGeom prst="line">
                      <a:avLst/>
                    </a:prstGeom>
                    <a:ln w="381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Straight Connector 63">
                      <a:extLst>
                        <a:ext uri="{FF2B5EF4-FFF2-40B4-BE49-F238E27FC236}">
                          <a16:creationId xmlns:a16="http://schemas.microsoft.com/office/drawing/2014/main" id="{B887E7F6-F077-42C3-AAE0-5A6EA5E84BE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029074" y="5348618"/>
                      <a:ext cx="229101" cy="0"/>
                    </a:xfrm>
                    <a:prstGeom prst="line">
                      <a:avLst/>
                    </a:prstGeom>
                    <a:ln w="381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Straight Connector 64">
                      <a:extLst>
                        <a:ext uri="{FF2B5EF4-FFF2-40B4-BE49-F238E27FC236}">
                          <a16:creationId xmlns:a16="http://schemas.microsoft.com/office/drawing/2014/main" id="{0D6F43F5-F608-433B-A097-B58CB341D0D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029074" y="5285170"/>
                      <a:ext cx="229101" cy="0"/>
                    </a:xfrm>
                    <a:prstGeom prst="line">
                      <a:avLst/>
                    </a:prstGeom>
                    <a:ln w="381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FF804D62-1CE5-4610-BAD1-31F46052365C}"/>
                      </a:ext>
                    </a:extLst>
                  </p:cNvPr>
                  <p:cNvSpPr/>
                  <p:nvPr/>
                </p:nvSpPr>
                <p:spPr>
                  <a:xfrm rot="20915312">
                    <a:off x="8178882" y="5793915"/>
                    <a:ext cx="229101" cy="87164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669AB31E-03F2-4992-9DD0-1FD7F8DAC576}"/>
                      </a:ext>
                    </a:extLst>
                  </p:cNvPr>
                  <p:cNvSpPr/>
                  <p:nvPr/>
                </p:nvSpPr>
                <p:spPr>
                  <a:xfrm rot="21137456">
                    <a:off x="8045265" y="5185906"/>
                    <a:ext cx="229101" cy="87164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3BE5095F-1DAF-4A93-9055-3AC32CF230EB}"/>
                      </a:ext>
                    </a:extLst>
                  </p:cNvPr>
                  <p:cNvSpPr/>
                  <p:nvPr/>
                </p:nvSpPr>
                <p:spPr>
                  <a:xfrm>
                    <a:off x="7172869" y="4757621"/>
                    <a:ext cx="367369" cy="369332"/>
                  </a:xfrm>
                  <a:prstGeom prst="ellipse">
                    <a:avLst/>
                  </a:prstGeom>
                  <a:solidFill>
                    <a:srgbClr val="92D050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2A2D1CF0-1C9D-4BA7-8778-B59B0F11A6E7}"/>
                      </a:ext>
                    </a:extLst>
                  </p:cNvPr>
                  <p:cNvSpPr/>
                  <p:nvPr/>
                </p:nvSpPr>
                <p:spPr>
                  <a:xfrm>
                    <a:off x="6876911" y="4186546"/>
                    <a:ext cx="367369" cy="369332"/>
                  </a:xfrm>
                  <a:prstGeom prst="ellipse">
                    <a:avLst/>
                  </a:prstGeom>
                  <a:solidFill>
                    <a:srgbClr val="92D050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9B6A12AD-2C83-42CA-AF5C-4D825115DF98}"/>
                      </a:ext>
                    </a:extLst>
                  </p:cNvPr>
                  <p:cNvSpPr/>
                  <p:nvPr/>
                </p:nvSpPr>
                <p:spPr>
                  <a:xfrm>
                    <a:off x="5584204" y="2713626"/>
                    <a:ext cx="367369" cy="369332"/>
                  </a:xfrm>
                  <a:prstGeom prst="ellipse">
                    <a:avLst/>
                  </a:prstGeom>
                  <a:solidFill>
                    <a:srgbClr val="92D050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93BAB8F9-B6BE-4411-A899-90FBEF0AB8BB}"/>
                      </a:ext>
                    </a:extLst>
                  </p:cNvPr>
                  <p:cNvGrpSpPr/>
                  <p:nvPr/>
                </p:nvGrpSpPr>
                <p:grpSpPr>
                  <a:xfrm rot="18680737">
                    <a:off x="4871433" y="1896590"/>
                    <a:ext cx="229101" cy="429830"/>
                    <a:chOff x="8029074" y="5285170"/>
                    <a:chExt cx="229101" cy="429830"/>
                  </a:xfrm>
                </p:grpSpPr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8B676F88-8720-454F-84E4-04E08AE1F08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029074" y="5715000"/>
                      <a:ext cx="229101" cy="0"/>
                    </a:xfrm>
                    <a:prstGeom prst="line">
                      <a:avLst/>
                    </a:prstGeom>
                    <a:ln w="381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Straight Connector 40">
                      <a:extLst>
                        <a:ext uri="{FF2B5EF4-FFF2-40B4-BE49-F238E27FC236}">
                          <a16:creationId xmlns:a16="http://schemas.microsoft.com/office/drawing/2014/main" id="{3DC4E59E-E769-4C17-B197-B65FD51B239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029074" y="5654663"/>
                      <a:ext cx="229101" cy="0"/>
                    </a:xfrm>
                    <a:prstGeom prst="line">
                      <a:avLst/>
                    </a:prstGeom>
                    <a:ln w="381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4CB723D9-E518-4D77-B9E9-092763BB5AC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029074" y="5587481"/>
                      <a:ext cx="229101" cy="0"/>
                    </a:xfrm>
                    <a:prstGeom prst="line">
                      <a:avLst/>
                    </a:prstGeom>
                    <a:ln w="381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1B434196-4871-497F-AC50-2C58F8EF6E1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029074" y="5512837"/>
                      <a:ext cx="229101" cy="0"/>
                    </a:xfrm>
                    <a:prstGeom prst="line">
                      <a:avLst/>
                    </a:prstGeom>
                    <a:ln w="381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DE33E0D3-3C67-4235-9CB8-C54AAF413F3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029074" y="5426995"/>
                      <a:ext cx="229101" cy="0"/>
                    </a:xfrm>
                    <a:prstGeom prst="line">
                      <a:avLst/>
                    </a:prstGeom>
                    <a:ln w="381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36C16273-4EBC-477E-86C1-B51A370F27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029074" y="5348618"/>
                      <a:ext cx="229101" cy="0"/>
                    </a:xfrm>
                    <a:prstGeom prst="line">
                      <a:avLst/>
                    </a:prstGeom>
                    <a:ln w="381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9D43887B-2A8C-4405-BFE7-EAB9C2DC95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029074" y="5285170"/>
                      <a:ext cx="229101" cy="0"/>
                    </a:xfrm>
                    <a:prstGeom prst="line">
                      <a:avLst/>
                    </a:prstGeom>
                    <a:ln w="381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4E2042F5-CD3A-436F-A130-FA19CDEBDEA7}"/>
                      </a:ext>
                    </a:extLst>
                  </p:cNvPr>
                  <p:cNvCxnSpPr/>
                  <p:nvPr/>
                </p:nvCxnSpPr>
                <p:spPr>
                  <a:xfrm rot="18680737">
                    <a:off x="5082727" y="2293337"/>
                    <a:ext cx="229101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C813E51D-7FB3-4A4D-8CB4-9F06C8E994C8}"/>
                      </a:ext>
                    </a:extLst>
                  </p:cNvPr>
                  <p:cNvCxnSpPr/>
                  <p:nvPr/>
                </p:nvCxnSpPr>
                <p:spPr>
                  <a:xfrm rot="18680737">
                    <a:off x="5129043" y="2333692"/>
                    <a:ext cx="229101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B3284A7D-8AF7-42C0-A0C7-2B36CABB8F17}"/>
                      </a:ext>
                    </a:extLst>
                  </p:cNvPr>
                  <p:cNvCxnSpPr/>
                  <p:nvPr/>
                </p:nvCxnSpPr>
                <p:spPr>
                  <a:xfrm rot="18680737">
                    <a:off x="5189123" y="2379831"/>
                    <a:ext cx="229101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B7F13EF8-3728-4D8A-A4D1-1FC4B313EC62}"/>
                      </a:ext>
                    </a:extLst>
                  </p:cNvPr>
                  <p:cNvSpPr/>
                  <p:nvPr/>
                </p:nvSpPr>
                <p:spPr>
                  <a:xfrm rot="16744022">
                    <a:off x="5335255" y="2372096"/>
                    <a:ext cx="167171" cy="52507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45D01BF5-D63C-4E10-B85B-6A880F0B870A}"/>
                      </a:ext>
                    </a:extLst>
                  </p:cNvPr>
                  <p:cNvSpPr/>
                  <p:nvPr/>
                </p:nvSpPr>
                <p:spPr>
                  <a:xfrm>
                    <a:off x="4160090" y="2438723"/>
                    <a:ext cx="2785929" cy="4452359"/>
                  </a:xfrm>
                  <a:custGeom>
                    <a:avLst/>
                    <a:gdLst>
                      <a:gd name="connsiteX0" fmla="*/ 0 w 2785929"/>
                      <a:gd name="connsiteY0" fmla="*/ 0 h 4452359"/>
                      <a:gd name="connsiteX1" fmla="*/ 0 w 2785929"/>
                      <a:gd name="connsiteY1" fmla="*/ 0 h 4452359"/>
                      <a:gd name="connsiteX2" fmla="*/ 59821 w 2785929"/>
                      <a:gd name="connsiteY2" fmla="*/ 68366 h 4452359"/>
                      <a:gd name="connsiteX3" fmla="*/ 1187866 w 2785929"/>
                      <a:gd name="connsiteY3" fmla="*/ 880217 h 4452359"/>
                      <a:gd name="connsiteX4" fmla="*/ 1734797 w 2785929"/>
                      <a:gd name="connsiteY4" fmla="*/ 1358781 h 4452359"/>
                      <a:gd name="connsiteX5" fmla="*/ 2025354 w 2785929"/>
                      <a:gd name="connsiteY5" fmla="*/ 1700613 h 4452359"/>
                      <a:gd name="connsiteX6" fmla="*/ 2247544 w 2785929"/>
                      <a:gd name="connsiteY6" fmla="*/ 2016807 h 4452359"/>
                      <a:gd name="connsiteX7" fmla="*/ 2461189 w 2785929"/>
                      <a:gd name="connsiteY7" fmla="*/ 2452643 h 4452359"/>
                      <a:gd name="connsiteX8" fmla="*/ 2521010 w 2785929"/>
                      <a:gd name="connsiteY8" fmla="*/ 2632105 h 4452359"/>
                      <a:gd name="connsiteX9" fmla="*/ 2785929 w 2785929"/>
                      <a:gd name="connsiteY9" fmla="*/ 4452359 h 4452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785929" h="4452359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59821" y="68366"/>
                        </a:lnTo>
                        <a:lnTo>
                          <a:pt x="1187866" y="880217"/>
                        </a:lnTo>
                        <a:lnTo>
                          <a:pt x="1734797" y="1358781"/>
                        </a:lnTo>
                        <a:lnTo>
                          <a:pt x="2025354" y="1700613"/>
                        </a:lnTo>
                        <a:lnTo>
                          <a:pt x="2247544" y="2016807"/>
                        </a:lnTo>
                        <a:lnTo>
                          <a:pt x="2461189" y="2452643"/>
                        </a:lnTo>
                        <a:lnTo>
                          <a:pt x="2521010" y="2632105"/>
                        </a:lnTo>
                        <a:lnTo>
                          <a:pt x="2785929" y="4452359"/>
                        </a:lnTo>
                      </a:path>
                    </a:pathLst>
                  </a:custGeom>
                  <a:noFill/>
                  <a:ln w="28575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C2C17721-42C8-468D-9237-8FEB2B39B8ED}"/>
                      </a:ext>
                    </a:extLst>
                  </p:cNvPr>
                  <p:cNvGrpSpPr/>
                  <p:nvPr/>
                </p:nvGrpSpPr>
                <p:grpSpPr>
                  <a:xfrm rot="13520636">
                    <a:off x="4500912" y="1354430"/>
                    <a:ext cx="709057" cy="401974"/>
                    <a:chOff x="1033751" y="1626604"/>
                    <a:chExt cx="709057" cy="401974"/>
                  </a:xfrm>
                </p:grpSpPr>
                <p:sp>
                  <p:nvSpPr>
                    <p:cNvPr id="36" name="Octagon 35">
                      <a:extLst>
                        <a:ext uri="{FF2B5EF4-FFF2-40B4-BE49-F238E27FC236}">
                          <a16:creationId xmlns:a16="http://schemas.microsoft.com/office/drawing/2014/main" id="{360FD50B-0539-4A31-82A5-C6B2224A3E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4456" y="1626604"/>
                      <a:ext cx="407648" cy="401974"/>
                    </a:xfrm>
                    <a:prstGeom prst="octagon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900" b="1" dirty="0"/>
                    </a:p>
                  </p:txBody>
                </p:sp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7D3AFCD6-4989-4308-94E1-CE34ECB0D90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33751" y="1698018"/>
                      <a:ext cx="709057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STOP</a:t>
                      </a:r>
                    </a:p>
                  </p:txBody>
                </p:sp>
              </p:grp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0A0CC581-7860-47F0-995A-5A48D6C144FD}"/>
                      </a:ext>
                    </a:extLst>
                  </p:cNvPr>
                  <p:cNvSpPr/>
                  <p:nvPr/>
                </p:nvSpPr>
                <p:spPr>
                  <a:xfrm>
                    <a:off x="5155894" y="1288973"/>
                    <a:ext cx="396607" cy="782198"/>
                  </a:xfrm>
                  <a:custGeom>
                    <a:avLst/>
                    <a:gdLst>
                      <a:gd name="connsiteX0" fmla="*/ 0 w 396607"/>
                      <a:gd name="connsiteY0" fmla="*/ 782198 h 782198"/>
                      <a:gd name="connsiteX1" fmla="*/ 143219 w 396607"/>
                      <a:gd name="connsiteY1" fmla="*/ 649996 h 782198"/>
                      <a:gd name="connsiteX2" fmla="*/ 286439 w 396607"/>
                      <a:gd name="connsiteY2" fmla="*/ 429658 h 782198"/>
                      <a:gd name="connsiteX3" fmla="*/ 396607 w 396607"/>
                      <a:gd name="connsiteY3" fmla="*/ 165254 h 782198"/>
                      <a:gd name="connsiteX4" fmla="*/ 396607 w 396607"/>
                      <a:gd name="connsiteY4" fmla="*/ 0 h 782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607" h="782198">
                        <a:moveTo>
                          <a:pt x="0" y="782198"/>
                        </a:moveTo>
                        <a:lnTo>
                          <a:pt x="143219" y="649996"/>
                        </a:lnTo>
                        <a:lnTo>
                          <a:pt x="286439" y="429658"/>
                        </a:lnTo>
                        <a:lnTo>
                          <a:pt x="396607" y="165254"/>
                        </a:lnTo>
                        <a:lnTo>
                          <a:pt x="396607" y="0"/>
                        </a:lnTo>
                      </a:path>
                    </a:pathLst>
                  </a:custGeom>
                  <a:noFill/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30" name="Straight Arrow Connector 29">
                    <a:extLst>
                      <a:ext uri="{FF2B5EF4-FFF2-40B4-BE49-F238E27FC236}">
                        <a16:creationId xmlns:a16="http://schemas.microsoft.com/office/drawing/2014/main" id="{A1A383C6-79B6-4DF6-BA09-CFCDCFB14F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736604" y="3660083"/>
                    <a:ext cx="559209" cy="5342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A86802E3-B3D7-4B4D-8499-340D46E33DA4}"/>
                      </a:ext>
                    </a:extLst>
                  </p:cNvPr>
                  <p:cNvSpPr txBox="1"/>
                  <p:nvPr/>
                </p:nvSpPr>
                <p:spPr>
                  <a:xfrm>
                    <a:off x="5416100" y="3667820"/>
                    <a:ext cx="61908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38 ft</a:t>
                    </a:r>
                  </a:p>
                </p:txBody>
              </p: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A348E6C0-0043-4EDA-AD30-4DCDB469ED85}"/>
                      </a:ext>
                    </a:extLst>
                  </p:cNvPr>
                  <p:cNvSpPr txBox="1"/>
                  <p:nvPr/>
                </p:nvSpPr>
                <p:spPr>
                  <a:xfrm>
                    <a:off x="4498829" y="2178784"/>
                    <a:ext cx="61908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33 ft</a:t>
                    </a:r>
                  </a:p>
                </p:txBody>
              </p:sp>
              <p:cxnSp>
                <p:nvCxnSpPr>
                  <p:cNvPr id="33" name="Straight Arrow Connector 32">
                    <a:extLst>
                      <a:ext uri="{FF2B5EF4-FFF2-40B4-BE49-F238E27FC236}">
                        <a16:creationId xmlns:a16="http://schemas.microsoft.com/office/drawing/2014/main" id="{8EB383F2-1A8B-4A1D-BBE7-967102801C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745101" y="1937365"/>
                    <a:ext cx="613682" cy="46719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Arrow Connector 33">
                    <a:extLst>
                      <a:ext uri="{FF2B5EF4-FFF2-40B4-BE49-F238E27FC236}">
                        <a16:creationId xmlns:a16="http://schemas.microsoft.com/office/drawing/2014/main" id="{D90AF253-897D-41EB-827D-F4E3C495BB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971446" y="5296293"/>
                    <a:ext cx="82523" cy="51666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64EA0F31-F7AC-492A-A6E2-DBC248BAC171}"/>
                      </a:ext>
                    </a:extLst>
                  </p:cNvPr>
                  <p:cNvSpPr txBox="1"/>
                  <p:nvPr/>
                </p:nvSpPr>
                <p:spPr>
                  <a:xfrm>
                    <a:off x="7439151" y="5451875"/>
                    <a:ext cx="61908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20 ft</a:t>
                    </a:r>
                  </a:p>
                </p:txBody>
              </p:sp>
            </p:grpSp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E906988C-6E7F-4AF9-AF24-55567A1D8A2A}"/>
                    </a:ext>
                  </a:extLst>
                </p:cNvPr>
                <p:cNvSpPr txBox="1"/>
                <p:nvPr/>
              </p:nvSpPr>
              <p:spPr>
                <a:xfrm rot="5031810">
                  <a:off x="7565497" y="1649425"/>
                  <a:ext cx="13988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Old Street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23887EBA-1B51-49C7-B7BE-E6DDF71CDD89}"/>
                    </a:ext>
                  </a:extLst>
                </p:cNvPr>
                <p:cNvSpPr txBox="1"/>
                <p:nvPr/>
              </p:nvSpPr>
              <p:spPr>
                <a:xfrm rot="1767193">
                  <a:off x="6769607" y="2646590"/>
                  <a:ext cx="15117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Canton Street</a:t>
                  </a: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244FA24E-CD97-4BDC-9EE9-63F49CF42933}"/>
                    </a:ext>
                  </a:extLst>
                </p:cNvPr>
                <p:cNvSpPr txBox="1"/>
                <p:nvPr/>
              </p:nvSpPr>
              <p:spPr>
                <a:xfrm rot="1558858">
                  <a:off x="11164138" y="5412898"/>
                  <a:ext cx="164306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Canton Street</a:t>
                  </a: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9D343687-20F1-4DB4-B276-E81F726795ED}"/>
                    </a:ext>
                  </a:extLst>
                </p:cNvPr>
                <p:cNvSpPr/>
                <p:nvPr/>
              </p:nvSpPr>
              <p:spPr>
                <a:xfrm>
                  <a:off x="8130822" y="2652889"/>
                  <a:ext cx="793045" cy="705555"/>
                </a:xfrm>
                <a:custGeom>
                  <a:avLst/>
                  <a:gdLst>
                    <a:gd name="connsiteX0" fmla="*/ 793045 w 793045"/>
                    <a:gd name="connsiteY0" fmla="*/ 443089 h 705555"/>
                    <a:gd name="connsiteX1" fmla="*/ 646289 w 793045"/>
                    <a:gd name="connsiteY1" fmla="*/ 372533 h 705555"/>
                    <a:gd name="connsiteX2" fmla="*/ 502356 w 793045"/>
                    <a:gd name="connsiteY2" fmla="*/ 62089 h 705555"/>
                    <a:gd name="connsiteX3" fmla="*/ 107245 w 793045"/>
                    <a:gd name="connsiteY3" fmla="*/ 0 h 705555"/>
                    <a:gd name="connsiteX4" fmla="*/ 0 w 793045"/>
                    <a:gd name="connsiteY4" fmla="*/ 45155 h 705555"/>
                    <a:gd name="connsiteX5" fmla="*/ 45156 w 793045"/>
                    <a:gd name="connsiteY5" fmla="*/ 206022 h 705555"/>
                    <a:gd name="connsiteX6" fmla="*/ 211667 w 793045"/>
                    <a:gd name="connsiteY6" fmla="*/ 395111 h 705555"/>
                    <a:gd name="connsiteX7" fmla="*/ 493889 w 793045"/>
                    <a:gd name="connsiteY7" fmla="*/ 612422 h 705555"/>
                    <a:gd name="connsiteX8" fmla="*/ 609600 w 793045"/>
                    <a:gd name="connsiteY8" fmla="*/ 705555 h 705555"/>
                    <a:gd name="connsiteX9" fmla="*/ 793045 w 793045"/>
                    <a:gd name="connsiteY9" fmla="*/ 443089 h 705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93045" h="705555">
                      <a:moveTo>
                        <a:pt x="793045" y="443089"/>
                      </a:moveTo>
                      <a:lnTo>
                        <a:pt x="646289" y="372533"/>
                      </a:lnTo>
                      <a:lnTo>
                        <a:pt x="502356" y="62089"/>
                      </a:lnTo>
                      <a:lnTo>
                        <a:pt x="107245" y="0"/>
                      </a:lnTo>
                      <a:lnTo>
                        <a:pt x="0" y="45155"/>
                      </a:lnTo>
                      <a:lnTo>
                        <a:pt x="45156" y="206022"/>
                      </a:lnTo>
                      <a:lnTo>
                        <a:pt x="211667" y="395111"/>
                      </a:lnTo>
                      <a:lnTo>
                        <a:pt x="493889" y="612422"/>
                      </a:lnTo>
                      <a:lnTo>
                        <a:pt x="609600" y="705555"/>
                      </a:lnTo>
                      <a:lnTo>
                        <a:pt x="793045" y="443089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3150BA2B-F65A-4BF0-AD87-DA69FF29BB55}"/>
                    </a:ext>
                  </a:extLst>
                </p:cNvPr>
                <p:cNvSpPr/>
                <p:nvPr/>
              </p:nvSpPr>
              <p:spPr>
                <a:xfrm>
                  <a:off x="8175978" y="2204156"/>
                  <a:ext cx="519289" cy="428977"/>
                </a:xfrm>
                <a:custGeom>
                  <a:avLst/>
                  <a:gdLst>
                    <a:gd name="connsiteX0" fmla="*/ 0 w 519289"/>
                    <a:gd name="connsiteY0" fmla="*/ 251177 h 428977"/>
                    <a:gd name="connsiteX1" fmla="*/ 79022 w 519289"/>
                    <a:gd name="connsiteY1" fmla="*/ 358422 h 428977"/>
                    <a:gd name="connsiteX2" fmla="*/ 519289 w 519289"/>
                    <a:gd name="connsiteY2" fmla="*/ 428977 h 428977"/>
                    <a:gd name="connsiteX3" fmla="*/ 417689 w 519289"/>
                    <a:gd name="connsiteY3" fmla="*/ 189088 h 428977"/>
                    <a:gd name="connsiteX4" fmla="*/ 431800 w 519289"/>
                    <a:gd name="connsiteY4" fmla="*/ 0 h 428977"/>
                    <a:gd name="connsiteX5" fmla="*/ 324555 w 519289"/>
                    <a:gd name="connsiteY5" fmla="*/ 28222 h 428977"/>
                    <a:gd name="connsiteX6" fmla="*/ 228600 w 519289"/>
                    <a:gd name="connsiteY6" fmla="*/ 64911 h 428977"/>
                    <a:gd name="connsiteX7" fmla="*/ 138289 w 519289"/>
                    <a:gd name="connsiteY7" fmla="*/ 124177 h 428977"/>
                    <a:gd name="connsiteX8" fmla="*/ 56444 w 519289"/>
                    <a:gd name="connsiteY8" fmla="*/ 200377 h 428977"/>
                    <a:gd name="connsiteX9" fmla="*/ 0 w 519289"/>
                    <a:gd name="connsiteY9" fmla="*/ 251177 h 4289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9289" h="428977">
                      <a:moveTo>
                        <a:pt x="0" y="251177"/>
                      </a:moveTo>
                      <a:lnTo>
                        <a:pt x="79022" y="358422"/>
                      </a:lnTo>
                      <a:lnTo>
                        <a:pt x="519289" y="428977"/>
                      </a:lnTo>
                      <a:lnTo>
                        <a:pt x="417689" y="189088"/>
                      </a:lnTo>
                      <a:lnTo>
                        <a:pt x="431800" y="0"/>
                      </a:lnTo>
                      <a:lnTo>
                        <a:pt x="324555" y="28222"/>
                      </a:lnTo>
                      <a:lnTo>
                        <a:pt x="228600" y="64911"/>
                      </a:lnTo>
                      <a:lnTo>
                        <a:pt x="138289" y="124177"/>
                      </a:lnTo>
                      <a:lnTo>
                        <a:pt x="56444" y="200377"/>
                      </a:lnTo>
                      <a:lnTo>
                        <a:pt x="0" y="251177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8B27A7B2-F380-461B-95B6-9AE16AB67936}"/>
                    </a:ext>
                  </a:extLst>
                </p:cNvPr>
                <p:cNvSpPr/>
                <p:nvPr/>
              </p:nvSpPr>
              <p:spPr>
                <a:xfrm>
                  <a:off x="8320848" y="2167641"/>
                  <a:ext cx="319875" cy="29774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5C37A977-9BE6-4184-B0A7-23D90E0910FB}"/>
                    </a:ext>
                  </a:extLst>
                </p:cNvPr>
                <p:cNvSpPr/>
                <p:nvPr/>
              </p:nvSpPr>
              <p:spPr>
                <a:xfrm>
                  <a:off x="8453545" y="2290500"/>
                  <a:ext cx="319875" cy="29774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71603F73-2C86-46BB-9C47-E17E63DB5227}"/>
                    </a:ext>
                  </a:extLst>
                </p:cNvPr>
                <p:cNvSpPr/>
                <p:nvPr/>
              </p:nvSpPr>
              <p:spPr>
                <a:xfrm>
                  <a:off x="8289848" y="2296738"/>
                  <a:ext cx="319875" cy="29774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BAF24232-313B-4AFA-BDD6-C958983CC38B}"/>
                    </a:ext>
                  </a:extLst>
                </p:cNvPr>
                <p:cNvSpPr/>
                <p:nvPr/>
              </p:nvSpPr>
              <p:spPr>
                <a:xfrm>
                  <a:off x="8343721" y="2804114"/>
                  <a:ext cx="319875" cy="29774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1EFD9908-AF76-471A-B7FD-9D527BC6356C}"/>
                    </a:ext>
                  </a:extLst>
                </p:cNvPr>
                <p:cNvSpPr/>
                <p:nvPr/>
              </p:nvSpPr>
              <p:spPr>
                <a:xfrm>
                  <a:off x="8476418" y="2926973"/>
                  <a:ext cx="319875" cy="29774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DA629BE9-675B-449F-ABEF-6310D2A64F11}"/>
                    </a:ext>
                  </a:extLst>
                </p:cNvPr>
                <p:cNvSpPr/>
                <p:nvPr/>
              </p:nvSpPr>
              <p:spPr>
                <a:xfrm>
                  <a:off x="8302565" y="2957911"/>
                  <a:ext cx="319875" cy="29774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6158BC61-AD2E-427E-B3F4-814242A8FA11}"/>
                    </a:ext>
                  </a:extLst>
                </p:cNvPr>
                <p:cNvSpPr/>
                <p:nvPr/>
              </p:nvSpPr>
              <p:spPr>
                <a:xfrm>
                  <a:off x="8595360" y="3101340"/>
                  <a:ext cx="1253490" cy="1409700"/>
                </a:xfrm>
                <a:custGeom>
                  <a:avLst/>
                  <a:gdLst>
                    <a:gd name="connsiteX0" fmla="*/ 0 w 1253490"/>
                    <a:gd name="connsiteY0" fmla="*/ 152400 h 1409700"/>
                    <a:gd name="connsiteX1" fmla="*/ 232410 w 1253490"/>
                    <a:gd name="connsiteY1" fmla="*/ 381000 h 1409700"/>
                    <a:gd name="connsiteX2" fmla="*/ 381000 w 1253490"/>
                    <a:gd name="connsiteY2" fmla="*/ 521970 h 1409700"/>
                    <a:gd name="connsiteX3" fmla="*/ 681990 w 1253490"/>
                    <a:gd name="connsiteY3" fmla="*/ 895350 h 1409700"/>
                    <a:gd name="connsiteX4" fmla="*/ 944880 w 1253490"/>
                    <a:gd name="connsiteY4" fmla="*/ 1264920 h 1409700"/>
                    <a:gd name="connsiteX5" fmla="*/ 982980 w 1253490"/>
                    <a:gd name="connsiteY5" fmla="*/ 1409700 h 1409700"/>
                    <a:gd name="connsiteX6" fmla="*/ 1253490 w 1253490"/>
                    <a:gd name="connsiteY6" fmla="*/ 1017270 h 1409700"/>
                    <a:gd name="connsiteX7" fmla="*/ 1093470 w 1253490"/>
                    <a:gd name="connsiteY7" fmla="*/ 910590 h 1409700"/>
                    <a:gd name="connsiteX8" fmla="*/ 952500 w 1253490"/>
                    <a:gd name="connsiteY8" fmla="*/ 792480 h 1409700"/>
                    <a:gd name="connsiteX9" fmla="*/ 746760 w 1253490"/>
                    <a:gd name="connsiteY9" fmla="*/ 621030 h 1409700"/>
                    <a:gd name="connsiteX10" fmla="*/ 426720 w 1253490"/>
                    <a:gd name="connsiteY10" fmla="*/ 243840 h 1409700"/>
                    <a:gd name="connsiteX11" fmla="*/ 312420 w 1253490"/>
                    <a:gd name="connsiteY11" fmla="*/ 53340 h 1409700"/>
                    <a:gd name="connsiteX12" fmla="*/ 297180 w 1253490"/>
                    <a:gd name="connsiteY12" fmla="*/ 0 h 1409700"/>
                    <a:gd name="connsiteX13" fmla="*/ 110490 w 1253490"/>
                    <a:gd name="connsiteY13" fmla="*/ 259080 h 1409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53490" h="1409700">
                      <a:moveTo>
                        <a:pt x="0" y="152400"/>
                      </a:moveTo>
                      <a:lnTo>
                        <a:pt x="232410" y="381000"/>
                      </a:lnTo>
                      <a:lnTo>
                        <a:pt x="381000" y="521970"/>
                      </a:lnTo>
                      <a:lnTo>
                        <a:pt x="681990" y="895350"/>
                      </a:lnTo>
                      <a:lnTo>
                        <a:pt x="944880" y="1264920"/>
                      </a:lnTo>
                      <a:lnTo>
                        <a:pt x="982980" y="1409700"/>
                      </a:lnTo>
                      <a:lnTo>
                        <a:pt x="1253490" y="1017270"/>
                      </a:lnTo>
                      <a:lnTo>
                        <a:pt x="1093470" y="910590"/>
                      </a:lnTo>
                      <a:lnTo>
                        <a:pt x="952500" y="792480"/>
                      </a:lnTo>
                      <a:lnTo>
                        <a:pt x="746760" y="621030"/>
                      </a:lnTo>
                      <a:lnTo>
                        <a:pt x="426720" y="243840"/>
                      </a:lnTo>
                      <a:lnTo>
                        <a:pt x="312420" y="53340"/>
                      </a:lnTo>
                      <a:lnTo>
                        <a:pt x="297180" y="0"/>
                      </a:lnTo>
                      <a:lnTo>
                        <a:pt x="110490" y="259080"/>
                      </a:lnTo>
                    </a:path>
                  </a:pathLst>
                </a:custGeom>
                <a:solidFill>
                  <a:srgbClr val="70AD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4149C34D-A0C2-4CA1-A122-3F25871B9196}"/>
                    </a:ext>
                  </a:extLst>
                </p:cNvPr>
                <p:cNvSpPr/>
                <p:nvPr/>
              </p:nvSpPr>
              <p:spPr>
                <a:xfrm>
                  <a:off x="8829652" y="3265628"/>
                  <a:ext cx="319875" cy="29774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16376514-E1AC-476A-A9BB-FA223B9D45B1}"/>
                    </a:ext>
                  </a:extLst>
                </p:cNvPr>
                <p:cNvSpPr/>
                <p:nvPr/>
              </p:nvSpPr>
              <p:spPr>
                <a:xfrm>
                  <a:off x="8962349" y="3388487"/>
                  <a:ext cx="319875" cy="29774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E6871E38-53B3-4EB0-AC02-BB9612E74067}"/>
                    </a:ext>
                  </a:extLst>
                </p:cNvPr>
                <p:cNvSpPr/>
                <p:nvPr/>
              </p:nvSpPr>
              <p:spPr>
                <a:xfrm>
                  <a:off x="8798652" y="3394725"/>
                  <a:ext cx="319875" cy="29774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3D083F8A-9731-4194-9137-E5516BC6CDA6}"/>
                    </a:ext>
                  </a:extLst>
                </p:cNvPr>
                <p:cNvSpPr/>
                <p:nvPr/>
              </p:nvSpPr>
              <p:spPr>
                <a:xfrm>
                  <a:off x="9441180" y="4118610"/>
                  <a:ext cx="1024890" cy="792480"/>
                </a:xfrm>
                <a:custGeom>
                  <a:avLst/>
                  <a:gdLst>
                    <a:gd name="connsiteX0" fmla="*/ 400050 w 1024890"/>
                    <a:gd name="connsiteY0" fmla="*/ 0 h 792480"/>
                    <a:gd name="connsiteX1" fmla="*/ 727710 w 1024890"/>
                    <a:gd name="connsiteY1" fmla="*/ 194310 h 792480"/>
                    <a:gd name="connsiteX2" fmla="*/ 994410 w 1024890"/>
                    <a:gd name="connsiteY2" fmla="*/ 354330 h 792480"/>
                    <a:gd name="connsiteX3" fmla="*/ 1024890 w 1024890"/>
                    <a:gd name="connsiteY3" fmla="*/ 678180 h 792480"/>
                    <a:gd name="connsiteX4" fmla="*/ 967740 w 1024890"/>
                    <a:gd name="connsiteY4" fmla="*/ 762000 h 792480"/>
                    <a:gd name="connsiteX5" fmla="*/ 902970 w 1024890"/>
                    <a:gd name="connsiteY5" fmla="*/ 773430 h 792480"/>
                    <a:gd name="connsiteX6" fmla="*/ 659130 w 1024890"/>
                    <a:gd name="connsiteY6" fmla="*/ 792480 h 792480"/>
                    <a:gd name="connsiteX7" fmla="*/ 525780 w 1024890"/>
                    <a:gd name="connsiteY7" fmla="*/ 769620 h 792480"/>
                    <a:gd name="connsiteX8" fmla="*/ 392430 w 1024890"/>
                    <a:gd name="connsiteY8" fmla="*/ 708660 h 792480"/>
                    <a:gd name="connsiteX9" fmla="*/ 297180 w 1024890"/>
                    <a:gd name="connsiteY9" fmla="*/ 632460 h 792480"/>
                    <a:gd name="connsiteX10" fmla="*/ 91440 w 1024890"/>
                    <a:gd name="connsiteY10" fmla="*/ 297180 h 792480"/>
                    <a:gd name="connsiteX11" fmla="*/ 0 w 1024890"/>
                    <a:gd name="connsiteY11" fmla="*/ 110490 h 792480"/>
                    <a:gd name="connsiteX12" fmla="*/ 400050 w 1024890"/>
                    <a:gd name="connsiteY12" fmla="*/ 0 h 792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24890" h="792480">
                      <a:moveTo>
                        <a:pt x="400050" y="0"/>
                      </a:moveTo>
                      <a:lnTo>
                        <a:pt x="727710" y="194310"/>
                      </a:lnTo>
                      <a:lnTo>
                        <a:pt x="994410" y="354330"/>
                      </a:lnTo>
                      <a:lnTo>
                        <a:pt x="1024890" y="678180"/>
                      </a:lnTo>
                      <a:lnTo>
                        <a:pt x="967740" y="762000"/>
                      </a:lnTo>
                      <a:lnTo>
                        <a:pt x="902970" y="773430"/>
                      </a:lnTo>
                      <a:lnTo>
                        <a:pt x="659130" y="792480"/>
                      </a:lnTo>
                      <a:lnTo>
                        <a:pt x="525780" y="769620"/>
                      </a:lnTo>
                      <a:lnTo>
                        <a:pt x="392430" y="708660"/>
                      </a:lnTo>
                      <a:lnTo>
                        <a:pt x="297180" y="632460"/>
                      </a:lnTo>
                      <a:lnTo>
                        <a:pt x="91440" y="297180"/>
                      </a:lnTo>
                      <a:lnTo>
                        <a:pt x="0" y="110490"/>
                      </a:lnTo>
                      <a:lnTo>
                        <a:pt x="40005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A5AEF9B6-6846-47FC-8FFD-B61D465B03A6}"/>
                    </a:ext>
                  </a:extLst>
                </p:cNvPr>
                <p:cNvSpPr/>
                <p:nvPr/>
              </p:nvSpPr>
              <p:spPr>
                <a:xfrm>
                  <a:off x="9287059" y="3812160"/>
                  <a:ext cx="319875" cy="29774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03862999-89E8-43BA-80BA-E210785F3C3A}"/>
                    </a:ext>
                  </a:extLst>
                </p:cNvPr>
                <p:cNvSpPr/>
                <p:nvPr/>
              </p:nvSpPr>
              <p:spPr>
                <a:xfrm>
                  <a:off x="9419756" y="3935019"/>
                  <a:ext cx="319875" cy="29774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1FC8182E-343D-4CB6-973E-3F305B25CA32}"/>
                    </a:ext>
                  </a:extLst>
                </p:cNvPr>
                <p:cNvSpPr/>
                <p:nvPr/>
              </p:nvSpPr>
              <p:spPr>
                <a:xfrm>
                  <a:off x="9256059" y="3941257"/>
                  <a:ext cx="319875" cy="29774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FEDE9231-46D8-4D6A-9D27-62EF951DC598}"/>
                    </a:ext>
                  </a:extLst>
                </p:cNvPr>
                <p:cNvSpPr/>
                <p:nvPr/>
              </p:nvSpPr>
              <p:spPr>
                <a:xfrm>
                  <a:off x="9840143" y="4377862"/>
                  <a:ext cx="319875" cy="29774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56EA61A3-FED5-40A0-9CC8-97DAA19947AC}"/>
                    </a:ext>
                  </a:extLst>
                </p:cNvPr>
                <p:cNvSpPr/>
                <p:nvPr/>
              </p:nvSpPr>
              <p:spPr>
                <a:xfrm>
                  <a:off x="9972840" y="4500721"/>
                  <a:ext cx="319875" cy="29774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9C11531D-ADAB-4DED-B977-B4E137967192}"/>
                    </a:ext>
                  </a:extLst>
                </p:cNvPr>
                <p:cNvSpPr/>
                <p:nvPr/>
              </p:nvSpPr>
              <p:spPr>
                <a:xfrm>
                  <a:off x="9809143" y="4506959"/>
                  <a:ext cx="319875" cy="297742"/>
                </a:xfrm>
                <a:prstGeom prst="ellipse">
                  <a:avLst/>
                </a:prstGeom>
                <a:solidFill>
                  <a:srgbClr val="92D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C570A00-226A-412B-B0E9-9F73BB750DF1}"/>
                </a:ext>
              </a:extLst>
            </p:cNvPr>
            <p:cNvSpPr/>
            <p:nvPr/>
          </p:nvSpPr>
          <p:spPr>
            <a:xfrm>
              <a:off x="8711738" y="4148051"/>
              <a:ext cx="415637" cy="268778"/>
            </a:xfrm>
            <a:custGeom>
              <a:avLst/>
              <a:gdLst>
                <a:gd name="connsiteX0" fmla="*/ 0 w 415637"/>
                <a:gd name="connsiteY0" fmla="*/ 0 h 268778"/>
                <a:gd name="connsiteX1" fmla="*/ 415637 w 415637"/>
                <a:gd name="connsiteY1" fmla="*/ 229985 h 268778"/>
                <a:gd name="connsiteX2" fmla="*/ 210589 w 415637"/>
                <a:gd name="connsiteY2" fmla="*/ 268778 h 268778"/>
                <a:gd name="connsiteX3" fmla="*/ 38793 w 415637"/>
                <a:gd name="connsiteY3" fmla="*/ 249382 h 268778"/>
                <a:gd name="connsiteX4" fmla="*/ 0 w 415637"/>
                <a:gd name="connsiteY4" fmla="*/ 0 h 268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637" h="268778">
                  <a:moveTo>
                    <a:pt x="0" y="0"/>
                  </a:moveTo>
                  <a:lnTo>
                    <a:pt x="415637" y="229985"/>
                  </a:lnTo>
                  <a:lnTo>
                    <a:pt x="210589" y="268778"/>
                  </a:lnTo>
                  <a:lnTo>
                    <a:pt x="38793" y="24938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14189370-99AB-40F4-8F8B-30A81AF4CC92}"/>
                </a:ext>
              </a:extLst>
            </p:cNvPr>
            <p:cNvSpPr/>
            <p:nvPr/>
          </p:nvSpPr>
          <p:spPr>
            <a:xfrm rot="1700576">
              <a:off x="8714131" y="4512026"/>
              <a:ext cx="1684469" cy="8484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ctagon 125">
              <a:extLst>
                <a:ext uri="{FF2B5EF4-FFF2-40B4-BE49-F238E27FC236}">
                  <a16:creationId xmlns:a16="http://schemas.microsoft.com/office/drawing/2014/main" id="{42150B85-3CD5-48D4-A67B-BA057232BB56}"/>
                </a:ext>
              </a:extLst>
            </p:cNvPr>
            <p:cNvSpPr/>
            <p:nvPr/>
          </p:nvSpPr>
          <p:spPr>
            <a:xfrm rot="15722318">
              <a:off x="8139221" y="4272716"/>
              <a:ext cx="328631" cy="350006"/>
            </a:xfrm>
            <a:prstGeom prst="octagon">
              <a:avLst/>
            </a:prstGeom>
            <a:solidFill>
              <a:srgbClr val="FF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dirty="0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61D26661-1D6A-4075-B19F-6E527859A339}"/>
                </a:ext>
              </a:extLst>
            </p:cNvPr>
            <p:cNvSpPr txBox="1"/>
            <p:nvPr/>
          </p:nvSpPr>
          <p:spPr>
            <a:xfrm rot="15722318">
              <a:off x="8006841" y="4327296"/>
              <a:ext cx="571616" cy="241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STOP</a:t>
              </a:r>
            </a:p>
          </p:txBody>
        </p: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A8D62392-379F-4A37-A122-95732B33D263}"/>
              </a:ext>
            </a:extLst>
          </p:cNvPr>
          <p:cNvSpPr/>
          <p:nvPr/>
        </p:nvSpPr>
        <p:spPr>
          <a:xfrm>
            <a:off x="85356" y="5667219"/>
            <a:ext cx="695662" cy="662144"/>
          </a:xfrm>
          <a:prstGeom prst="rect">
            <a:avLst/>
          </a:prstGeom>
          <a:solidFill>
            <a:srgbClr val="7C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685864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47FFB-51B3-4930-B256-B0BD897C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1" y="227966"/>
            <a:ext cx="6644640" cy="2260380"/>
          </a:xfrm>
        </p:spPr>
        <p:txBody>
          <a:bodyPr>
            <a:normAutofit/>
          </a:bodyPr>
          <a:lstStyle/>
          <a:p>
            <a:r>
              <a:rPr lang="en-US" b="1" dirty="0"/>
              <a:t>K: </a:t>
            </a:r>
            <a:r>
              <a:rPr lang="en-US" dirty="0"/>
              <a:t>Lafayette Street East Side Sidewalk From High Street to West Street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C192A2-C4DF-4BE7-9E01-13F310432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170" y="0"/>
            <a:ext cx="4390630" cy="6323556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27A22C2-73D3-4CF8-ACD5-C5C37842E322}"/>
              </a:ext>
            </a:extLst>
          </p:cNvPr>
          <p:cNvSpPr/>
          <p:nvPr/>
        </p:nvSpPr>
        <p:spPr>
          <a:xfrm>
            <a:off x="8618899" y="3429000"/>
            <a:ext cx="1004935" cy="1233535"/>
          </a:xfrm>
          <a:custGeom>
            <a:avLst/>
            <a:gdLst>
              <a:gd name="connsiteX0" fmla="*/ 0 w 1004935"/>
              <a:gd name="connsiteY0" fmla="*/ 0 h 1276539"/>
              <a:gd name="connsiteX1" fmla="*/ 389299 w 1004935"/>
              <a:gd name="connsiteY1" fmla="*/ 561315 h 1276539"/>
              <a:gd name="connsiteX2" fmla="*/ 860079 w 1004935"/>
              <a:gd name="connsiteY2" fmla="*/ 1113576 h 1276539"/>
              <a:gd name="connsiteX3" fmla="*/ 1004935 w 1004935"/>
              <a:gd name="connsiteY3" fmla="*/ 1276539 h 127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4935" h="1276539">
                <a:moveTo>
                  <a:pt x="0" y="0"/>
                </a:moveTo>
                <a:lnTo>
                  <a:pt x="389299" y="561315"/>
                </a:lnTo>
                <a:lnTo>
                  <a:pt x="860079" y="1113576"/>
                </a:lnTo>
                <a:lnTo>
                  <a:pt x="1004935" y="1276539"/>
                </a:ln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D69891-2D59-486C-B126-56BC71CF7457}"/>
              </a:ext>
            </a:extLst>
          </p:cNvPr>
          <p:cNvSpPr txBox="1"/>
          <p:nvPr/>
        </p:nvSpPr>
        <p:spPr>
          <a:xfrm>
            <a:off x="9623834" y="5814097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Nearmap, 2022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2345D1A-0742-445A-90B6-208EAB18DC0B}"/>
              </a:ext>
            </a:extLst>
          </p:cNvPr>
          <p:cNvSpPr/>
          <p:nvPr/>
        </p:nvSpPr>
        <p:spPr>
          <a:xfrm>
            <a:off x="9593580" y="4632960"/>
            <a:ext cx="680720" cy="1087120"/>
          </a:xfrm>
          <a:custGeom>
            <a:avLst/>
            <a:gdLst>
              <a:gd name="connsiteX0" fmla="*/ 680720 w 680720"/>
              <a:gd name="connsiteY0" fmla="*/ 1087120 h 1087120"/>
              <a:gd name="connsiteX1" fmla="*/ 538480 w 680720"/>
              <a:gd name="connsiteY1" fmla="*/ 944880 h 1087120"/>
              <a:gd name="connsiteX2" fmla="*/ 0 w 680720"/>
              <a:gd name="connsiteY2" fmla="*/ 0 h 108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0720" h="1087120">
                <a:moveTo>
                  <a:pt x="680720" y="1087120"/>
                </a:moveTo>
                <a:lnTo>
                  <a:pt x="538480" y="94488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994106-3BCE-4A5C-8B20-CFC3E6C12A16}"/>
              </a:ext>
            </a:extLst>
          </p:cNvPr>
          <p:cNvSpPr/>
          <p:nvPr/>
        </p:nvSpPr>
        <p:spPr>
          <a:xfrm>
            <a:off x="9492831" y="4583328"/>
            <a:ext cx="133669" cy="987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2D17BD1-9263-448C-87B3-8E4D6C59E43B}"/>
              </a:ext>
            </a:extLst>
          </p:cNvPr>
          <p:cNvSpPr/>
          <p:nvPr/>
        </p:nvSpPr>
        <p:spPr>
          <a:xfrm>
            <a:off x="9578581" y="4712167"/>
            <a:ext cx="133669" cy="987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09D176-F1E8-4EA3-AD86-D64742BB3748}"/>
              </a:ext>
            </a:extLst>
          </p:cNvPr>
          <p:cNvSpPr txBox="1"/>
          <p:nvPr/>
        </p:nvSpPr>
        <p:spPr>
          <a:xfrm>
            <a:off x="648933" y="2625506"/>
            <a:ext cx="42620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 4–5-foot sidewalk for 1,650 feet on east 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pedestrian ramps at Lisa 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Improves mobility for people walking in the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Constraints: stone walls, mail boxes, utility poles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two speed feedback signs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F875E6-5566-40E2-8A14-982AF2357B3E}"/>
              </a:ext>
            </a:extLst>
          </p:cNvPr>
          <p:cNvSpPr/>
          <p:nvPr/>
        </p:nvSpPr>
        <p:spPr>
          <a:xfrm>
            <a:off x="85356" y="5667219"/>
            <a:ext cx="695662" cy="662144"/>
          </a:xfrm>
          <a:prstGeom prst="rect">
            <a:avLst/>
          </a:prstGeom>
          <a:solidFill>
            <a:srgbClr val="7C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4117723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itle 1">
            <a:extLst>
              <a:ext uri="{FF2B5EF4-FFF2-40B4-BE49-F238E27FC236}">
                <a16:creationId xmlns:a16="http://schemas.microsoft.com/office/drawing/2014/main" id="{75562727-3A3D-49F3-BAC5-E77A5C527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87" y="-50561"/>
            <a:ext cx="7037481" cy="2116589"/>
          </a:xfrm>
        </p:spPr>
        <p:txBody>
          <a:bodyPr>
            <a:normAutofit/>
          </a:bodyPr>
          <a:lstStyle/>
          <a:p>
            <a:r>
              <a:rPr lang="en-US" dirty="0"/>
              <a:t>X: North Street Bike Lanes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FD83F71-2066-43FE-B010-B6186B96CC21}"/>
              </a:ext>
            </a:extLst>
          </p:cNvPr>
          <p:cNvGrpSpPr/>
          <p:nvPr/>
        </p:nvGrpSpPr>
        <p:grpSpPr>
          <a:xfrm>
            <a:off x="7344559" y="0"/>
            <a:ext cx="4832272" cy="6430640"/>
            <a:chOff x="6375918" y="-111967"/>
            <a:chExt cx="4900998" cy="65220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30F545-1966-4CA5-8101-565D53C7D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5918" y="-111967"/>
              <a:ext cx="4900998" cy="6522098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5555473-28F4-4083-9AF6-1FE105F20503}"/>
                </a:ext>
              </a:extLst>
            </p:cNvPr>
            <p:cNvSpPr/>
            <p:nvPr/>
          </p:nvSpPr>
          <p:spPr>
            <a:xfrm>
              <a:off x="7977673" y="186612"/>
              <a:ext cx="2006082" cy="6102221"/>
            </a:xfrm>
            <a:custGeom>
              <a:avLst/>
              <a:gdLst>
                <a:gd name="connsiteX0" fmla="*/ 1819470 w 2006082"/>
                <a:gd name="connsiteY0" fmla="*/ 0 h 6102221"/>
                <a:gd name="connsiteX1" fmla="*/ 1726164 w 2006082"/>
                <a:gd name="connsiteY1" fmla="*/ 307910 h 6102221"/>
                <a:gd name="connsiteX2" fmla="*/ 1716833 w 2006082"/>
                <a:gd name="connsiteY2" fmla="*/ 625151 h 6102221"/>
                <a:gd name="connsiteX3" fmla="*/ 1875454 w 2006082"/>
                <a:gd name="connsiteY3" fmla="*/ 1324947 h 6102221"/>
                <a:gd name="connsiteX4" fmla="*/ 2006082 w 2006082"/>
                <a:gd name="connsiteY4" fmla="*/ 1903445 h 6102221"/>
                <a:gd name="connsiteX5" fmla="*/ 1894115 w 2006082"/>
                <a:gd name="connsiteY5" fmla="*/ 2379306 h 6102221"/>
                <a:gd name="connsiteX6" fmla="*/ 1623527 w 2006082"/>
                <a:gd name="connsiteY6" fmla="*/ 2836506 h 6102221"/>
                <a:gd name="connsiteX7" fmla="*/ 1408923 w 2006082"/>
                <a:gd name="connsiteY7" fmla="*/ 3088433 h 6102221"/>
                <a:gd name="connsiteX8" fmla="*/ 951723 w 2006082"/>
                <a:gd name="connsiteY8" fmla="*/ 3340359 h 6102221"/>
                <a:gd name="connsiteX9" fmla="*/ 923731 w 2006082"/>
                <a:gd name="connsiteY9" fmla="*/ 3536302 h 6102221"/>
                <a:gd name="connsiteX10" fmla="*/ 979715 w 2006082"/>
                <a:gd name="connsiteY10" fmla="*/ 3909527 h 6102221"/>
                <a:gd name="connsiteX11" fmla="*/ 933062 w 2006082"/>
                <a:gd name="connsiteY11" fmla="*/ 4404049 h 6102221"/>
                <a:gd name="connsiteX12" fmla="*/ 811764 w 2006082"/>
                <a:gd name="connsiteY12" fmla="*/ 4739951 h 6102221"/>
                <a:gd name="connsiteX13" fmla="*/ 429209 w 2006082"/>
                <a:gd name="connsiteY13" fmla="*/ 5421086 h 6102221"/>
                <a:gd name="connsiteX14" fmla="*/ 0 w 2006082"/>
                <a:gd name="connsiteY14" fmla="*/ 6102221 h 6102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06082" h="6102221">
                  <a:moveTo>
                    <a:pt x="1819470" y="0"/>
                  </a:moveTo>
                  <a:lnTo>
                    <a:pt x="1726164" y="307910"/>
                  </a:lnTo>
                  <a:lnTo>
                    <a:pt x="1716833" y="625151"/>
                  </a:lnTo>
                  <a:lnTo>
                    <a:pt x="1875454" y="1324947"/>
                  </a:lnTo>
                  <a:lnTo>
                    <a:pt x="2006082" y="1903445"/>
                  </a:lnTo>
                  <a:lnTo>
                    <a:pt x="1894115" y="2379306"/>
                  </a:lnTo>
                  <a:lnTo>
                    <a:pt x="1623527" y="2836506"/>
                  </a:lnTo>
                  <a:lnTo>
                    <a:pt x="1408923" y="3088433"/>
                  </a:lnTo>
                  <a:lnTo>
                    <a:pt x="951723" y="3340359"/>
                  </a:lnTo>
                  <a:lnTo>
                    <a:pt x="923731" y="3536302"/>
                  </a:lnTo>
                  <a:lnTo>
                    <a:pt x="979715" y="3909527"/>
                  </a:lnTo>
                  <a:lnTo>
                    <a:pt x="933062" y="4404049"/>
                  </a:lnTo>
                  <a:lnTo>
                    <a:pt x="811764" y="4739951"/>
                  </a:lnTo>
                  <a:lnTo>
                    <a:pt x="429209" y="5421086"/>
                  </a:lnTo>
                  <a:lnTo>
                    <a:pt x="0" y="6102221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B1BA19E-B2C0-4FA5-B6C7-49DD69C4969C}"/>
              </a:ext>
            </a:extLst>
          </p:cNvPr>
          <p:cNvSpPr/>
          <p:nvPr/>
        </p:nvSpPr>
        <p:spPr>
          <a:xfrm>
            <a:off x="85356" y="5667219"/>
            <a:ext cx="695662" cy="662144"/>
          </a:xfrm>
          <a:prstGeom prst="rect">
            <a:avLst/>
          </a:prstGeom>
          <a:solidFill>
            <a:srgbClr val="7C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3B009C-3570-42D6-97C6-69CEB2E4D9D6}"/>
              </a:ext>
            </a:extLst>
          </p:cNvPr>
          <p:cNvSpPr txBox="1"/>
          <p:nvPr/>
        </p:nvSpPr>
        <p:spPr>
          <a:xfrm>
            <a:off x="569875" y="2066028"/>
            <a:ext cx="4419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Reduces travel lane 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Improves bicycle connectivity for 2.2 mile stretch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two speed feedback 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buffer at wide roadway sections</a:t>
            </a:r>
          </a:p>
        </p:txBody>
      </p:sp>
    </p:spTree>
    <p:extLst>
      <p:ext uri="{BB962C8B-B14F-4D97-AF65-F5344CB8AC3E}">
        <p14:creationId xmlns:p14="http://schemas.microsoft.com/office/powerpoint/2010/main" val="4254015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A23F2-8F4A-4FE9-B1B4-01E40263A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7654"/>
            <a:ext cx="4815651" cy="3981845"/>
          </a:xfrm>
        </p:spPr>
        <p:txBody>
          <a:bodyPr/>
          <a:lstStyle/>
          <a:p>
            <a:r>
              <a:rPr lang="en-US" b="1" dirty="0"/>
              <a:t>B: </a:t>
            </a:r>
            <a:r>
              <a:rPr lang="en-US" dirty="0"/>
              <a:t>Canton Street and High Street ADA Improvements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2797F2-BB47-4745-AC6A-BFD1394C11F6}"/>
              </a:ext>
            </a:extLst>
          </p:cNvPr>
          <p:cNvSpPr txBox="1"/>
          <p:nvPr/>
        </p:nvSpPr>
        <p:spPr>
          <a:xfrm>
            <a:off x="690875" y="3274689"/>
            <a:ext cx="32021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flashing stop signs. Improve accessibility through new ramps and detectable warning panels and level sidewalk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delineator curb between parking area and sidewalk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driver awareness with all way stop plaques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1ADE9A-A3FF-458B-AEEB-0A2B12922762}"/>
              </a:ext>
            </a:extLst>
          </p:cNvPr>
          <p:cNvGrpSpPr/>
          <p:nvPr/>
        </p:nvGrpSpPr>
        <p:grpSpPr>
          <a:xfrm>
            <a:off x="4789779" y="84720"/>
            <a:ext cx="7172325" cy="6315075"/>
            <a:chOff x="4789779" y="84720"/>
            <a:chExt cx="7172325" cy="631507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2D241DF-08DE-48F4-8BFC-C9A69C99078B}"/>
                </a:ext>
              </a:extLst>
            </p:cNvPr>
            <p:cNvGrpSpPr/>
            <p:nvPr/>
          </p:nvGrpSpPr>
          <p:grpSpPr>
            <a:xfrm>
              <a:off x="4789779" y="84720"/>
              <a:ext cx="7172325" cy="6315075"/>
              <a:chOff x="4789779" y="84720"/>
              <a:chExt cx="7172325" cy="631507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361E665-BA20-411E-8AF7-52A4C47D2F40}"/>
                  </a:ext>
                </a:extLst>
              </p:cNvPr>
              <p:cNvGrpSpPr/>
              <p:nvPr/>
            </p:nvGrpSpPr>
            <p:grpSpPr>
              <a:xfrm>
                <a:off x="4789779" y="84720"/>
                <a:ext cx="7172325" cy="6315075"/>
                <a:chOff x="4860649" y="0"/>
                <a:chExt cx="7172325" cy="6315075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27496F94-3CFA-4C34-A9A8-6D3796E691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860649" y="0"/>
                  <a:ext cx="7172325" cy="6315075"/>
                </a:xfrm>
                <a:prstGeom prst="rect">
                  <a:avLst/>
                </a:prstGeom>
              </p:spPr>
            </p:pic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8F242183-53FA-417C-AA58-A216B434BFF2}"/>
                    </a:ext>
                  </a:extLst>
                </p:cNvPr>
                <p:cNvSpPr/>
                <p:nvPr/>
              </p:nvSpPr>
              <p:spPr>
                <a:xfrm>
                  <a:off x="8583930" y="2297430"/>
                  <a:ext cx="125730" cy="21717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9AB69D60-280B-4084-AD1C-F7B45B8848C2}"/>
                    </a:ext>
                  </a:extLst>
                </p:cNvPr>
                <p:cNvSpPr/>
                <p:nvPr/>
              </p:nvSpPr>
              <p:spPr>
                <a:xfrm rot="17120893">
                  <a:off x="8839590" y="2792730"/>
                  <a:ext cx="125730" cy="21717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24AB006A-3B57-47C9-BD6C-BF7A5D647537}"/>
                    </a:ext>
                  </a:extLst>
                </p:cNvPr>
                <p:cNvSpPr/>
                <p:nvPr/>
              </p:nvSpPr>
              <p:spPr>
                <a:xfrm rot="13638130">
                  <a:off x="8838507" y="4424454"/>
                  <a:ext cx="125730" cy="21717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01999C26-3DBD-496A-B674-0CA0BDC39ACB}"/>
                    </a:ext>
                  </a:extLst>
                </p:cNvPr>
                <p:cNvSpPr/>
                <p:nvPr/>
              </p:nvSpPr>
              <p:spPr>
                <a:xfrm rot="14843841">
                  <a:off x="9208077" y="4151357"/>
                  <a:ext cx="125730" cy="21717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309C694-735F-4601-B7C2-580AE2C91D3C}"/>
                    </a:ext>
                  </a:extLst>
                </p:cNvPr>
                <p:cNvSpPr/>
                <p:nvPr/>
              </p:nvSpPr>
              <p:spPr>
                <a:xfrm rot="17477296">
                  <a:off x="7097338" y="3953588"/>
                  <a:ext cx="125730" cy="21717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88B7129-0D4D-466F-BC0D-DCBC5480D92F}"/>
                    </a:ext>
                  </a:extLst>
                </p:cNvPr>
                <p:cNvSpPr/>
                <p:nvPr/>
              </p:nvSpPr>
              <p:spPr>
                <a:xfrm rot="21128606">
                  <a:off x="7414471" y="4374046"/>
                  <a:ext cx="125730" cy="21717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3C77D264-2826-42F4-B3B1-A952DEE57818}"/>
                    </a:ext>
                  </a:extLst>
                </p:cNvPr>
                <p:cNvSpPr/>
                <p:nvPr/>
              </p:nvSpPr>
              <p:spPr>
                <a:xfrm rot="4244640">
                  <a:off x="7098095" y="2631239"/>
                  <a:ext cx="125730" cy="21717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8204A72-4059-4640-8CDC-A819B21BD00F}"/>
                    </a:ext>
                  </a:extLst>
                </p:cNvPr>
                <p:cNvSpPr/>
                <p:nvPr/>
              </p:nvSpPr>
              <p:spPr>
                <a:xfrm rot="789142">
                  <a:off x="7418168" y="2310858"/>
                  <a:ext cx="125730" cy="21717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151BB9BC-C9B6-4264-A357-7350653E6A6D}"/>
                  </a:ext>
                </a:extLst>
              </p:cNvPr>
              <p:cNvSpPr/>
              <p:nvPr/>
            </p:nvSpPr>
            <p:spPr>
              <a:xfrm>
                <a:off x="8574857" y="4719945"/>
                <a:ext cx="788848" cy="239675"/>
              </a:xfrm>
              <a:prstGeom prst="roundRect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ALL WAY</a:t>
                </a: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43EFC569-7BE8-449F-BD20-C9A7A80BFAD7}"/>
                  </a:ext>
                </a:extLst>
              </p:cNvPr>
              <p:cNvSpPr/>
              <p:nvPr/>
            </p:nvSpPr>
            <p:spPr>
              <a:xfrm rot="10800000">
                <a:off x="7082912" y="1995853"/>
                <a:ext cx="788848" cy="239675"/>
              </a:xfrm>
              <a:prstGeom prst="roundRect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ALL WAY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366D9A7F-745F-46A1-AA24-2AF214B26106}"/>
                  </a:ext>
                </a:extLst>
              </p:cNvPr>
              <p:cNvSpPr/>
              <p:nvPr/>
            </p:nvSpPr>
            <p:spPr>
              <a:xfrm rot="5400000">
                <a:off x="6489330" y="4018778"/>
                <a:ext cx="788848" cy="239675"/>
              </a:xfrm>
              <a:prstGeom prst="roundRect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ALL WAY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78DAE58-76BD-4612-AA76-4E0E7C141EEE}"/>
                  </a:ext>
                </a:extLst>
              </p:cNvPr>
              <p:cNvSpPr txBox="1"/>
              <p:nvPr/>
            </p:nvSpPr>
            <p:spPr>
              <a:xfrm>
                <a:off x="4973567" y="84720"/>
                <a:ext cx="16353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Nearmap, 2022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E5E2097-6BD4-45CD-ABEA-E703F04CAD65}"/>
                  </a:ext>
                </a:extLst>
              </p:cNvPr>
              <p:cNvSpPr txBox="1"/>
              <p:nvPr/>
            </p:nvSpPr>
            <p:spPr>
              <a:xfrm rot="5400000">
                <a:off x="7491826" y="1111738"/>
                <a:ext cx="1398898" cy="369332"/>
              </a:xfrm>
              <a:prstGeom prst="rect">
                <a:avLst/>
              </a:prstGeom>
              <a:solidFill>
                <a:schemeClr val="bg1">
                  <a:alpha val="3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High Street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980FF24-C027-4BC5-9809-BE404073A5AF}"/>
                </a:ext>
              </a:extLst>
            </p:cNvPr>
            <p:cNvSpPr txBox="1"/>
            <p:nvPr/>
          </p:nvSpPr>
          <p:spPr>
            <a:xfrm rot="683055">
              <a:off x="9657392" y="3692940"/>
              <a:ext cx="1887174" cy="369332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Canton Street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C957DF6-53D6-4148-8CB6-C4B6844E91BD}"/>
                </a:ext>
              </a:extLst>
            </p:cNvPr>
            <p:cNvSpPr/>
            <p:nvPr/>
          </p:nvSpPr>
          <p:spPr>
            <a:xfrm>
              <a:off x="8666480" y="1767840"/>
              <a:ext cx="792480" cy="1320800"/>
            </a:xfrm>
            <a:custGeom>
              <a:avLst/>
              <a:gdLst>
                <a:gd name="connsiteX0" fmla="*/ 792480 w 792480"/>
                <a:gd name="connsiteY0" fmla="*/ 1259840 h 1320800"/>
                <a:gd name="connsiteX1" fmla="*/ 792480 w 792480"/>
                <a:gd name="connsiteY1" fmla="*/ 1320800 h 1320800"/>
                <a:gd name="connsiteX2" fmla="*/ 467360 w 792480"/>
                <a:gd name="connsiteY2" fmla="*/ 1168400 h 1320800"/>
                <a:gd name="connsiteX3" fmla="*/ 213360 w 792480"/>
                <a:gd name="connsiteY3" fmla="*/ 1046480 h 1320800"/>
                <a:gd name="connsiteX4" fmla="*/ 111760 w 792480"/>
                <a:gd name="connsiteY4" fmla="*/ 944880 h 1320800"/>
                <a:gd name="connsiteX5" fmla="*/ 50800 w 792480"/>
                <a:gd name="connsiteY5" fmla="*/ 701040 h 1320800"/>
                <a:gd name="connsiteX6" fmla="*/ 10160 w 792480"/>
                <a:gd name="connsiteY6" fmla="*/ 335280 h 1320800"/>
                <a:gd name="connsiteX7" fmla="*/ 0 w 792480"/>
                <a:gd name="connsiteY7" fmla="*/ 0 h 132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2480" h="1320800">
                  <a:moveTo>
                    <a:pt x="792480" y="1259840"/>
                  </a:moveTo>
                  <a:lnTo>
                    <a:pt x="792480" y="1320800"/>
                  </a:lnTo>
                  <a:lnTo>
                    <a:pt x="467360" y="1168400"/>
                  </a:lnTo>
                  <a:lnTo>
                    <a:pt x="213360" y="1046480"/>
                  </a:lnTo>
                  <a:lnTo>
                    <a:pt x="111760" y="944880"/>
                  </a:lnTo>
                  <a:lnTo>
                    <a:pt x="50800" y="701040"/>
                  </a:lnTo>
                  <a:lnTo>
                    <a:pt x="10160" y="33528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D5F4C58-90AC-4AC9-A5D0-B2E7A6B14CC9}"/>
                </a:ext>
              </a:extLst>
            </p:cNvPr>
            <p:cNvSpPr/>
            <p:nvPr/>
          </p:nvSpPr>
          <p:spPr>
            <a:xfrm>
              <a:off x="8453120" y="264160"/>
              <a:ext cx="223520" cy="1574800"/>
            </a:xfrm>
            <a:custGeom>
              <a:avLst/>
              <a:gdLst>
                <a:gd name="connsiteX0" fmla="*/ 0 w 223520"/>
                <a:gd name="connsiteY0" fmla="*/ 0 h 1574800"/>
                <a:gd name="connsiteX1" fmla="*/ 0 w 223520"/>
                <a:gd name="connsiteY1" fmla="*/ 101600 h 1574800"/>
                <a:gd name="connsiteX2" fmla="*/ 193040 w 223520"/>
                <a:gd name="connsiteY2" fmla="*/ 20320 h 1574800"/>
                <a:gd name="connsiteX3" fmla="*/ 223520 w 223520"/>
                <a:gd name="connsiteY3" fmla="*/ 1574800 h 1574800"/>
                <a:gd name="connsiteX4" fmla="*/ 40640 w 223520"/>
                <a:gd name="connsiteY4" fmla="*/ 1534160 h 1574800"/>
                <a:gd name="connsiteX5" fmla="*/ 0 w 223520"/>
                <a:gd name="connsiteY5" fmla="*/ 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3520" h="1574800">
                  <a:moveTo>
                    <a:pt x="0" y="0"/>
                  </a:moveTo>
                  <a:lnTo>
                    <a:pt x="0" y="101600"/>
                  </a:lnTo>
                  <a:lnTo>
                    <a:pt x="193040" y="20320"/>
                  </a:lnTo>
                  <a:lnTo>
                    <a:pt x="223520" y="1574800"/>
                  </a:lnTo>
                  <a:lnTo>
                    <a:pt x="40640" y="1534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733F03B-D56A-4F4B-8997-2C72FDC6C7C3}"/>
              </a:ext>
            </a:extLst>
          </p:cNvPr>
          <p:cNvSpPr/>
          <p:nvPr/>
        </p:nvSpPr>
        <p:spPr>
          <a:xfrm rot="16393463">
            <a:off x="8858262" y="2704514"/>
            <a:ext cx="788848" cy="239675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ALL WAY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728DE07-7B6F-4EEA-BF7A-CEC3879E3D23}"/>
              </a:ext>
            </a:extLst>
          </p:cNvPr>
          <p:cNvGrpSpPr/>
          <p:nvPr/>
        </p:nvGrpSpPr>
        <p:grpSpPr>
          <a:xfrm rot="11222960">
            <a:off x="6745404" y="2358538"/>
            <a:ext cx="687859" cy="288930"/>
            <a:chOff x="7003592" y="2332609"/>
            <a:chExt cx="687859" cy="28893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6677AB1-8AF7-43D9-AC12-D910CEC854B1}"/>
                </a:ext>
              </a:extLst>
            </p:cNvPr>
            <p:cNvGrpSpPr/>
            <p:nvPr/>
          </p:nvGrpSpPr>
          <p:grpSpPr>
            <a:xfrm>
              <a:off x="7003592" y="2332609"/>
              <a:ext cx="687859" cy="288930"/>
              <a:chOff x="3816083" y="2650938"/>
              <a:chExt cx="687859" cy="288930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DD65084E-17EF-4F3D-BD46-BF8E132FFFBE}"/>
                  </a:ext>
                </a:extLst>
              </p:cNvPr>
              <p:cNvSpPr/>
              <p:nvPr/>
            </p:nvSpPr>
            <p:spPr>
              <a:xfrm>
                <a:off x="3876401" y="2650938"/>
                <a:ext cx="283611" cy="288930"/>
              </a:xfrm>
              <a:custGeom>
                <a:avLst/>
                <a:gdLst>
                  <a:gd name="connsiteX0" fmla="*/ 53789 w 932330"/>
                  <a:gd name="connsiteY0" fmla="*/ 268941 h 878541"/>
                  <a:gd name="connsiteX1" fmla="*/ 286871 w 932330"/>
                  <a:gd name="connsiteY1" fmla="*/ 17929 h 878541"/>
                  <a:gd name="connsiteX2" fmla="*/ 699247 w 932330"/>
                  <a:gd name="connsiteY2" fmla="*/ 0 h 878541"/>
                  <a:gd name="connsiteX3" fmla="*/ 878541 w 932330"/>
                  <a:gd name="connsiteY3" fmla="*/ 215153 h 878541"/>
                  <a:gd name="connsiteX4" fmla="*/ 932330 w 932330"/>
                  <a:gd name="connsiteY4" fmla="*/ 555811 h 878541"/>
                  <a:gd name="connsiteX5" fmla="*/ 753036 w 932330"/>
                  <a:gd name="connsiteY5" fmla="*/ 842682 h 878541"/>
                  <a:gd name="connsiteX6" fmla="*/ 340659 w 932330"/>
                  <a:gd name="connsiteY6" fmla="*/ 878541 h 878541"/>
                  <a:gd name="connsiteX7" fmla="*/ 107577 w 932330"/>
                  <a:gd name="connsiteY7" fmla="*/ 753035 h 878541"/>
                  <a:gd name="connsiteX8" fmla="*/ 0 w 932330"/>
                  <a:gd name="connsiteY8" fmla="*/ 251011 h 878541"/>
                  <a:gd name="connsiteX9" fmla="*/ 0 w 932330"/>
                  <a:gd name="connsiteY9" fmla="*/ 251011 h 878541"/>
                  <a:gd name="connsiteX0" fmla="*/ 53789 w 932330"/>
                  <a:gd name="connsiteY0" fmla="*/ 268941 h 878541"/>
                  <a:gd name="connsiteX1" fmla="*/ 286871 w 932330"/>
                  <a:gd name="connsiteY1" fmla="*/ 17929 h 878541"/>
                  <a:gd name="connsiteX2" fmla="*/ 699247 w 932330"/>
                  <a:gd name="connsiteY2" fmla="*/ 0 h 878541"/>
                  <a:gd name="connsiteX3" fmla="*/ 878541 w 932330"/>
                  <a:gd name="connsiteY3" fmla="*/ 215153 h 878541"/>
                  <a:gd name="connsiteX4" fmla="*/ 932330 w 932330"/>
                  <a:gd name="connsiteY4" fmla="*/ 555811 h 878541"/>
                  <a:gd name="connsiteX5" fmla="*/ 753036 w 932330"/>
                  <a:gd name="connsiteY5" fmla="*/ 842682 h 878541"/>
                  <a:gd name="connsiteX6" fmla="*/ 340659 w 932330"/>
                  <a:gd name="connsiteY6" fmla="*/ 878541 h 878541"/>
                  <a:gd name="connsiteX7" fmla="*/ 107577 w 932330"/>
                  <a:gd name="connsiteY7" fmla="*/ 753035 h 878541"/>
                  <a:gd name="connsiteX8" fmla="*/ 0 w 932330"/>
                  <a:gd name="connsiteY8" fmla="*/ 251011 h 878541"/>
                  <a:gd name="connsiteX9" fmla="*/ 57665 w 932330"/>
                  <a:gd name="connsiteY9" fmla="*/ 267487 h 878541"/>
                  <a:gd name="connsiteX0" fmla="*/ 0 w 878541"/>
                  <a:gd name="connsiteY0" fmla="*/ 268941 h 878541"/>
                  <a:gd name="connsiteX1" fmla="*/ 233082 w 878541"/>
                  <a:gd name="connsiteY1" fmla="*/ 17929 h 878541"/>
                  <a:gd name="connsiteX2" fmla="*/ 645458 w 878541"/>
                  <a:gd name="connsiteY2" fmla="*/ 0 h 878541"/>
                  <a:gd name="connsiteX3" fmla="*/ 824752 w 878541"/>
                  <a:gd name="connsiteY3" fmla="*/ 215153 h 878541"/>
                  <a:gd name="connsiteX4" fmla="*/ 878541 w 878541"/>
                  <a:gd name="connsiteY4" fmla="*/ 555811 h 878541"/>
                  <a:gd name="connsiteX5" fmla="*/ 699247 w 878541"/>
                  <a:gd name="connsiteY5" fmla="*/ 842682 h 878541"/>
                  <a:gd name="connsiteX6" fmla="*/ 286870 w 878541"/>
                  <a:gd name="connsiteY6" fmla="*/ 878541 h 878541"/>
                  <a:gd name="connsiteX7" fmla="*/ 53788 w 878541"/>
                  <a:gd name="connsiteY7" fmla="*/ 753035 h 878541"/>
                  <a:gd name="connsiteX8" fmla="*/ 28589 w 878541"/>
                  <a:gd name="connsiteY8" fmla="*/ 564049 h 878541"/>
                  <a:gd name="connsiteX9" fmla="*/ 3876 w 878541"/>
                  <a:gd name="connsiteY9" fmla="*/ 267487 h 878541"/>
                  <a:gd name="connsiteX0" fmla="*/ 0 w 878541"/>
                  <a:gd name="connsiteY0" fmla="*/ 268941 h 878541"/>
                  <a:gd name="connsiteX1" fmla="*/ 233082 w 878541"/>
                  <a:gd name="connsiteY1" fmla="*/ 17929 h 878541"/>
                  <a:gd name="connsiteX2" fmla="*/ 645458 w 878541"/>
                  <a:gd name="connsiteY2" fmla="*/ 0 h 878541"/>
                  <a:gd name="connsiteX3" fmla="*/ 824752 w 878541"/>
                  <a:gd name="connsiteY3" fmla="*/ 215153 h 878541"/>
                  <a:gd name="connsiteX4" fmla="*/ 878541 w 878541"/>
                  <a:gd name="connsiteY4" fmla="*/ 555811 h 878541"/>
                  <a:gd name="connsiteX5" fmla="*/ 699247 w 878541"/>
                  <a:gd name="connsiteY5" fmla="*/ 842682 h 878541"/>
                  <a:gd name="connsiteX6" fmla="*/ 286870 w 878541"/>
                  <a:gd name="connsiteY6" fmla="*/ 878541 h 878541"/>
                  <a:gd name="connsiteX7" fmla="*/ 66145 w 878541"/>
                  <a:gd name="connsiteY7" fmla="*/ 695370 h 878541"/>
                  <a:gd name="connsiteX8" fmla="*/ 28589 w 878541"/>
                  <a:gd name="connsiteY8" fmla="*/ 564049 h 878541"/>
                  <a:gd name="connsiteX9" fmla="*/ 3876 w 878541"/>
                  <a:gd name="connsiteY9" fmla="*/ 267487 h 878541"/>
                  <a:gd name="connsiteX0" fmla="*/ 0 w 878541"/>
                  <a:gd name="connsiteY0" fmla="*/ 285417 h 895017"/>
                  <a:gd name="connsiteX1" fmla="*/ 233082 w 878541"/>
                  <a:gd name="connsiteY1" fmla="*/ 34405 h 895017"/>
                  <a:gd name="connsiteX2" fmla="*/ 612507 w 878541"/>
                  <a:gd name="connsiteY2" fmla="*/ 0 h 895017"/>
                  <a:gd name="connsiteX3" fmla="*/ 824752 w 878541"/>
                  <a:gd name="connsiteY3" fmla="*/ 231629 h 895017"/>
                  <a:gd name="connsiteX4" fmla="*/ 878541 w 878541"/>
                  <a:gd name="connsiteY4" fmla="*/ 572287 h 895017"/>
                  <a:gd name="connsiteX5" fmla="*/ 699247 w 878541"/>
                  <a:gd name="connsiteY5" fmla="*/ 859158 h 895017"/>
                  <a:gd name="connsiteX6" fmla="*/ 286870 w 878541"/>
                  <a:gd name="connsiteY6" fmla="*/ 895017 h 895017"/>
                  <a:gd name="connsiteX7" fmla="*/ 66145 w 878541"/>
                  <a:gd name="connsiteY7" fmla="*/ 711846 h 895017"/>
                  <a:gd name="connsiteX8" fmla="*/ 28589 w 878541"/>
                  <a:gd name="connsiteY8" fmla="*/ 580525 h 895017"/>
                  <a:gd name="connsiteX9" fmla="*/ 3876 w 878541"/>
                  <a:gd name="connsiteY9" fmla="*/ 283963 h 895017"/>
                  <a:gd name="connsiteX0" fmla="*/ 0 w 878541"/>
                  <a:gd name="connsiteY0" fmla="*/ 285417 h 895017"/>
                  <a:gd name="connsiteX1" fmla="*/ 233082 w 878541"/>
                  <a:gd name="connsiteY1" fmla="*/ 34405 h 895017"/>
                  <a:gd name="connsiteX2" fmla="*/ 612507 w 878541"/>
                  <a:gd name="connsiteY2" fmla="*/ 0 h 895017"/>
                  <a:gd name="connsiteX3" fmla="*/ 820633 w 878541"/>
                  <a:gd name="connsiteY3" fmla="*/ 165726 h 895017"/>
                  <a:gd name="connsiteX4" fmla="*/ 878541 w 878541"/>
                  <a:gd name="connsiteY4" fmla="*/ 572287 h 895017"/>
                  <a:gd name="connsiteX5" fmla="*/ 699247 w 878541"/>
                  <a:gd name="connsiteY5" fmla="*/ 859158 h 895017"/>
                  <a:gd name="connsiteX6" fmla="*/ 286870 w 878541"/>
                  <a:gd name="connsiteY6" fmla="*/ 895017 h 895017"/>
                  <a:gd name="connsiteX7" fmla="*/ 66145 w 878541"/>
                  <a:gd name="connsiteY7" fmla="*/ 711846 h 895017"/>
                  <a:gd name="connsiteX8" fmla="*/ 28589 w 878541"/>
                  <a:gd name="connsiteY8" fmla="*/ 580525 h 895017"/>
                  <a:gd name="connsiteX9" fmla="*/ 3876 w 878541"/>
                  <a:gd name="connsiteY9" fmla="*/ 283963 h 895017"/>
                  <a:gd name="connsiteX0" fmla="*/ 0 w 878541"/>
                  <a:gd name="connsiteY0" fmla="*/ 285417 h 895017"/>
                  <a:gd name="connsiteX1" fmla="*/ 233082 w 878541"/>
                  <a:gd name="connsiteY1" fmla="*/ 34405 h 895017"/>
                  <a:gd name="connsiteX2" fmla="*/ 612507 w 878541"/>
                  <a:gd name="connsiteY2" fmla="*/ 0 h 895017"/>
                  <a:gd name="connsiteX3" fmla="*/ 820633 w 878541"/>
                  <a:gd name="connsiteY3" fmla="*/ 165726 h 895017"/>
                  <a:gd name="connsiteX4" fmla="*/ 878541 w 878541"/>
                  <a:gd name="connsiteY4" fmla="*/ 572287 h 895017"/>
                  <a:gd name="connsiteX5" fmla="*/ 699247 w 878541"/>
                  <a:gd name="connsiteY5" fmla="*/ 859158 h 895017"/>
                  <a:gd name="connsiteX6" fmla="*/ 286870 w 878541"/>
                  <a:gd name="connsiteY6" fmla="*/ 895017 h 895017"/>
                  <a:gd name="connsiteX7" fmla="*/ 66145 w 878541"/>
                  <a:gd name="connsiteY7" fmla="*/ 711846 h 895017"/>
                  <a:gd name="connsiteX8" fmla="*/ 32708 w 878541"/>
                  <a:gd name="connsiteY8" fmla="*/ 584644 h 895017"/>
                  <a:gd name="connsiteX9" fmla="*/ 3876 w 878541"/>
                  <a:gd name="connsiteY9" fmla="*/ 283963 h 895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8541" h="895017">
                    <a:moveTo>
                      <a:pt x="0" y="285417"/>
                    </a:moveTo>
                    <a:lnTo>
                      <a:pt x="233082" y="34405"/>
                    </a:lnTo>
                    <a:lnTo>
                      <a:pt x="612507" y="0"/>
                    </a:lnTo>
                    <a:lnTo>
                      <a:pt x="820633" y="165726"/>
                    </a:lnTo>
                    <a:lnTo>
                      <a:pt x="878541" y="572287"/>
                    </a:lnTo>
                    <a:lnTo>
                      <a:pt x="699247" y="859158"/>
                    </a:lnTo>
                    <a:lnTo>
                      <a:pt x="286870" y="895017"/>
                    </a:lnTo>
                    <a:lnTo>
                      <a:pt x="66145" y="711846"/>
                    </a:lnTo>
                    <a:lnTo>
                      <a:pt x="32708" y="584644"/>
                    </a:lnTo>
                    <a:lnTo>
                      <a:pt x="3876" y="283963"/>
                    </a:lnTo>
                  </a:path>
                </a:pathLst>
              </a:custGeom>
              <a:solidFill>
                <a:srgbClr val="FF0000"/>
              </a:solidFill>
              <a:ln>
                <a:solidFill>
                  <a:srgbClr val="003B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B1F2448-6E17-4F7C-90EC-E21612A4B9CA}"/>
                  </a:ext>
                </a:extLst>
              </p:cNvPr>
              <p:cNvSpPr txBox="1"/>
              <p:nvPr/>
            </p:nvSpPr>
            <p:spPr>
              <a:xfrm rot="21225620">
                <a:off x="3816083" y="2673481"/>
                <a:ext cx="68785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</a:rPr>
                  <a:t>STOP</a:t>
                </a:r>
              </a:p>
            </p:txBody>
          </p:sp>
        </p:grp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E37427B-1B04-4587-8777-ED775F8D77C8}"/>
                </a:ext>
              </a:extLst>
            </p:cNvPr>
            <p:cNvSpPr/>
            <p:nvPr/>
          </p:nvSpPr>
          <p:spPr>
            <a:xfrm>
              <a:off x="7171215" y="2352191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2140EE4-269D-496B-BA69-56A621F90401}"/>
                </a:ext>
              </a:extLst>
            </p:cNvPr>
            <p:cNvSpPr/>
            <p:nvPr/>
          </p:nvSpPr>
          <p:spPr>
            <a:xfrm>
              <a:off x="7285516" y="2377176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5EF67C5-3EA7-4F8B-9380-668310BA2263}"/>
                </a:ext>
              </a:extLst>
            </p:cNvPr>
            <p:cNvSpPr/>
            <p:nvPr/>
          </p:nvSpPr>
          <p:spPr>
            <a:xfrm>
              <a:off x="7268273" y="2540094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2E64EF6-F05D-481B-8A70-3F2836B3B55B}"/>
                </a:ext>
              </a:extLst>
            </p:cNvPr>
            <p:cNvSpPr/>
            <p:nvPr/>
          </p:nvSpPr>
          <p:spPr>
            <a:xfrm>
              <a:off x="7132484" y="2552990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A82A790-C698-43B0-BFED-36692657AE56}"/>
                </a:ext>
              </a:extLst>
            </p:cNvPr>
            <p:cNvSpPr/>
            <p:nvPr/>
          </p:nvSpPr>
          <p:spPr>
            <a:xfrm>
              <a:off x="7082912" y="2397080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42F5C1-FFED-4B2E-9099-17F85E61FBE1}"/>
              </a:ext>
            </a:extLst>
          </p:cNvPr>
          <p:cNvGrpSpPr/>
          <p:nvPr/>
        </p:nvGrpSpPr>
        <p:grpSpPr>
          <a:xfrm rot="5400000">
            <a:off x="6773849" y="4466535"/>
            <a:ext cx="687859" cy="288930"/>
            <a:chOff x="7003592" y="2332609"/>
            <a:chExt cx="687859" cy="28893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B480AB8-6B71-44B4-807D-7B9E216B956D}"/>
                </a:ext>
              </a:extLst>
            </p:cNvPr>
            <p:cNvGrpSpPr/>
            <p:nvPr/>
          </p:nvGrpSpPr>
          <p:grpSpPr>
            <a:xfrm>
              <a:off x="7003592" y="2332609"/>
              <a:ext cx="687859" cy="288930"/>
              <a:chOff x="3816083" y="2650938"/>
              <a:chExt cx="687859" cy="288930"/>
            </a:xfrm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DB696A2-8765-4A92-899D-2D8227A9C44E}"/>
                  </a:ext>
                </a:extLst>
              </p:cNvPr>
              <p:cNvSpPr/>
              <p:nvPr/>
            </p:nvSpPr>
            <p:spPr>
              <a:xfrm>
                <a:off x="3876401" y="2650938"/>
                <a:ext cx="283611" cy="288930"/>
              </a:xfrm>
              <a:custGeom>
                <a:avLst/>
                <a:gdLst>
                  <a:gd name="connsiteX0" fmla="*/ 53789 w 932330"/>
                  <a:gd name="connsiteY0" fmla="*/ 268941 h 878541"/>
                  <a:gd name="connsiteX1" fmla="*/ 286871 w 932330"/>
                  <a:gd name="connsiteY1" fmla="*/ 17929 h 878541"/>
                  <a:gd name="connsiteX2" fmla="*/ 699247 w 932330"/>
                  <a:gd name="connsiteY2" fmla="*/ 0 h 878541"/>
                  <a:gd name="connsiteX3" fmla="*/ 878541 w 932330"/>
                  <a:gd name="connsiteY3" fmla="*/ 215153 h 878541"/>
                  <a:gd name="connsiteX4" fmla="*/ 932330 w 932330"/>
                  <a:gd name="connsiteY4" fmla="*/ 555811 h 878541"/>
                  <a:gd name="connsiteX5" fmla="*/ 753036 w 932330"/>
                  <a:gd name="connsiteY5" fmla="*/ 842682 h 878541"/>
                  <a:gd name="connsiteX6" fmla="*/ 340659 w 932330"/>
                  <a:gd name="connsiteY6" fmla="*/ 878541 h 878541"/>
                  <a:gd name="connsiteX7" fmla="*/ 107577 w 932330"/>
                  <a:gd name="connsiteY7" fmla="*/ 753035 h 878541"/>
                  <a:gd name="connsiteX8" fmla="*/ 0 w 932330"/>
                  <a:gd name="connsiteY8" fmla="*/ 251011 h 878541"/>
                  <a:gd name="connsiteX9" fmla="*/ 0 w 932330"/>
                  <a:gd name="connsiteY9" fmla="*/ 251011 h 878541"/>
                  <a:gd name="connsiteX0" fmla="*/ 53789 w 932330"/>
                  <a:gd name="connsiteY0" fmla="*/ 268941 h 878541"/>
                  <a:gd name="connsiteX1" fmla="*/ 286871 w 932330"/>
                  <a:gd name="connsiteY1" fmla="*/ 17929 h 878541"/>
                  <a:gd name="connsiteX2" fmla="*/ 699247 w 932330"/>
                  <a:gd name="connsiteY2" fmla="*/ 0 h 878541"/>
                  <a:gd name="connsiteX3" fmla="*/ 878541 w 932330"/>
                  <a:gd name="connsiteY3" fmla="*/ 215153 h 878541"/>
                  <a:gd name="connsiteX4" fmla="*/ 932330 w 932330"/>
                  <a:gd name="connsiteY4" fmla="*/ 555811 h 878541"/>
                  <a:gd name="connsiteX5" fmla="*/ 753036 w 932330"/>
                  <a:gd name="connsiteY5" fmla="*/ 842682 h 878541"/>
                  <a:gd name="connsiteX6" fmla="*/ 340659 w 932330"/>
                  <a:gd name="connsiteY6" fmla="*/ 878541 h 878541"/>
                  <a:gd name="connsiteX7" fmla="*/ 107577 w 932330"/>
                  <a:gd name="connsiteY7" fmla="*/ 753035 h 878541"/>
                  <a:gd name="connsiteX8" fmla="*/ 0 w 932330"/>
                  <a:gd name="connsiteY8" fmla="*/ 251011 h 878541"/>
                  <a:gd name="connsiteX9" fmla="*/ 57665 w 932330"/>
                  <a:gd name="connsiteY9" fmla="*/ 267487 h 878541"/>
                  <a:gd name="connsiteX0" fmla="*/ 0 w 878541"/>
                  <a:gd name="connsiteY0" fmla="*/ 268941 h 878541"/>
                  <a:gd name="connsiteX1" fmla="*/ 233082 w 878541"/>
                  <a:gd name="connsiteY1" fmla="*/ 17929 h 878541"/>
                  <a:gd name="connsiteX2" fmla="*/ 645458 w 878541"/>
                  <a:gd name="connsiteY2" fmla="*/ 0 h 878541"/>
                  <a:gd name="connsiteX3" fmla="*/ 824752 w 878541"/>
                  <a:gd name="connsiteY3" fmla="*/ 215153 h 878541"/>
                  <a:gd name="connsiteX4" fmla="*/ 878541 w 878541"/>
                  <a:gd name="connsiteY4" fmla="*/ 555811 h 878541"/>
                  <a:gd name="connsiteX5" fmla="*/ 699247 w 878541"/>
                  <a:gd name="connsiteY5" fmla="*/ 842682 h 878541"/>
                  <a:gd name="connsiteX6" fmla="*/ 286870 w 878541"/>
                  <a:gd name="connsiteY6" fmla="*/ 878541 h 878541"/>
                  <a:gd name="connsiteX7" fmla="*/ 53788 w 878541"/>
                  <a:gd name="connsiteY7" fmla="*/ 753035 h 878541"/>
                  <a:gd name="connsiteX8" fmla="*/ 28589 w 878541"/>
                  <a:gd name="connsiteY8" fmla="*/ 564049 h 878541"/>
                  <a:gd name="connsiteX9" fmla="*/ 3876 w 878541"/>
                  <a:gd name="connsiteY9" fmla="*/ 267487 h 878541"/>
                  <a:gd name="connsiteX0" fmla="*/ 0 w 878541"/>
                  <a:gd name="connsiteY0" fmla="*/ 268941 h 878541"/>
                  <a:gd name="connsiteX1" fmla="*/ 233082 w 878541"/>
                  <a:gd name="connsiteY1" fmla="*/ 17929 h 878541"/>
                  <a:gd name="connsiteX2" fmla="*/ 645458 w 878541"/>
                  <a:gd name="connsiteY2" fmla="*/ 0 h 878541"/>
                  <a:gd name="connsiteX3" fmla="*/ 824752 w 878541"/>
                  <a:gd name="connsiteY3" fmla="*/ 215153 h 878541"/>
                  <a:gd name="connsiteX4" fmla="*/ 878541 w 878541"/>
                  <a:gd name="connsiteY4" fmla="*/ 555811 h 878541"/>
                  <a:gd name="connsiteX5" fmla="*/ 699247 w 878541"/>
                  <a:gd name="connsiteY5" fmla="*/ 842682 h 878541"/>
                  <a:gd name="connsiteX6" fmla="*/ 286870 w 878541"/>
                  <a:gd name="connsiteY6" fmla="*/ 878541 h 878541"/>
                  <a:gd name="connsiteX7" fmla="*/ 66145 w 878541"/>
                  <a:gd name="connsiteY7" fmla="*/ 695370 h 878541"/>
                  <a:gd name="connsiteX8" fmla="*/ 28589 w 878541"/>
                  <a:gd name="connsiteY8" fmla="*/ 564049 h 878541"/>
                  <a:gd name="connsiteX9" fmla="*/ 3876 w 878541"/>
                  <a:gd name="connsiteY9" fmla="*/ 267487 h 878541"/>
                  <a:gd name="connsiteX0" fmla="*/ 0 w 878541"/>
                  <a:gd name="connsiteY0" fmla="*/ 285417 h 895017"/>
                  <a:gd name="connsiteX1" fmla="*/ 233082 w 878541"/>
                  <a:gd name="connsiteY1" fmla="*/ 34405 h 895017"/>
                  <a:gd name="connsiteX2" fmla="*/ 612507 w 878541"/>
                  <a:gd name="connsiteY2" fmla="*/ 0 h 895017"/>
                  <a:gd name="connsiteX3" fmla="*/ 824752 w 878541"/>
                  <a:gd name="connsiteY3" fmla="*/ 231629 h 895017"/>
                  <a:gd name="connsiteX4" fmla="*/ 878541 w 878541"/>
                  <a:gd name="connsiteY4" fmla="*/ 572287 h 895017"/>
                  <a:gd name="connsiteX5" fmla="*/ 699247 w 878541"/>
                  <a:gd name="connsiteY5" fmla="*/ 859158 h 895017"/>
                  <a:gd name="connsiteX6" fmla="*/ 286870 w 878541"/>
                  <a:gd name="connsiteY6" fmla="*/ 895017 h 895017"/>
                  <a:gd name="connsiteX7" fmla="*/ 66145 w 878541"/>
                  <a:gd name="connsiteY7" fmla="*/ 711846 h 895017"/>
                  <a:gd name="connsiteX8" fmla="*/ 28589 w 878541"/>
                  <a:gd name="connsiteY8" fmla="*/ 580525 h 895017"/>
                  <a:gd name="connsiteX9" fmla="*/ 3876 w 878541"/>
                  <a:gd name="connsiteY9" fmla="*/ 283963 h 895017"/>
                  <a:gd name="connsiteX0" fmla="*/ 0 w 878541"/>
                  <a:gd name="connsiteY0" fmla="*/ 285417 h 895017"/>
                  <a:gd name="connsiteX1" fmla="*/ 233082 w 878541"/>
                  <a:gd name="connsiteY1" fmla="*/ 34405 h 895017"/>
                  <a:gd name="connsiteX2" fmla="*/ 612507 w 878541"/>
                  <a:gd name="connsiteY2" fmla="*/ 0 h 895017"/>
                  <a:gd name="connsiteX3" fmla="*/ 820633 w 878541"/>
                  <a:gd name="connsiteY3" fmla="*/ 165726 h 895017"/>
                  <a:gd name="connsiteX4" fmla="*/ 878541 w 878541"/>
                  <a:gd name="connsiteY4" fmla="*/ 572287 h 895017"/>
                  <a:gd name="connsiteX5" fmla="*/ 699247 w 878541"/>
                  <a:gd name="connsiteY5" fmla="*/ 859158 h 895017"/>
                  <a:gd name="connsiteX6" fmla="*/ 286870 w 878541"/>
                  <a:gd name="connsiteY6" fmla="*/ 895017 h 895017"/>
                  <a:gd name="connsiteX7" fmla="*/ 66145 w 878541"/>
                  <a:gd name="connsiteY7" fmla="*/ 711846 h 895017"/>
                  <a:gd name="connsiteX8" fmla="*/ 28589 w 878541"/>
                  <a:gd name="connsiteY8" fmla="*/ 580525 h 895017"/>
                  <a:gd name="connsiteX9" fmla="*/ 3876 w 878541"/>
                  <a:gd name="connsiteY9" fmla="*/ 283963 h 895017"/>
                  <a:gd name="connsiteX0" fmla="*/ 0 w 878541"/>
                  <a:gd name="connsiteY0" fmla="*/ 285417 h 895017"/>
                  <a:gd name="connsiteX1" fmla="*/ 233082 w 878541"/>
                  <a:gd name="connsiteY1" fmla="*/ 34405 h 895017"/>
                  <a:gd name="connsiteX2" fmla="*/ 612507 w 878541"/>
                  <a:gd name="connsiteY2" fmla="*/ 0 h 895017"/>
                  <a:gd name="connsiteX3" fmla="*/ 820633 w 878541"/>
                  <a:gd name="connsiteY3" fmla="*/ 165726 h 895017"/>
                  <a:gd name="connsiteX4" fmla="*/ 878541 w 878541"/>
                  <a:gd name="connsiteY4" fmla="*/ 572287 h 895017"/>
                  <a:gd name="connsiteX5" fmla="*/ 699247 w 878541"/>
                  <a:gd name="connsiteY5" fmla="*/ 859158 h 895017"/>
                  <a:gd name="connsiteX6" fmla="*/ 286870 w 878541"/>
                  <a:gd name="connsiteY6" fmla="*/ 895017 h 895017"/>
                  <a:gd name="connsiteX7" fmla="*/ 66145 w 878541"/>
                  <a:gd name="connsiteY7" fmla="*/ 711846 h 895017"/>
                  <a:gd name="connsiteX8" fmla="*/ 32708 w 878541"/>
                  <a:gd name="connsiteY8" fmla="*/ 584644 h 895017"/>
                  <a:gd name="connsiteX9" fmla="*/ 3876 w 878541"/>
                  <a:gd name="connsiteY9" fmla="*/ 283963 h 895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8541" h="895017">
                    <a:moveTo>
                      <a:pt x="0" y="285417"/>
                    </a:moveTo>
                    <a:lnTo>
                      <a:pt x="233082" y="34405"/>
                    </a:lnTo>
                    <a:lnTo>
                      <a:pt x="612507" y="0"/>
                    </a:lnTo>
                    <a:lnTo>
                      <a:pt x="820633" y="165726"/>
                    </a:lnTo>
                    <a:lnTo>
                      <a:pt x="878541" y="572287"/>
                    </a:lnTo>
                    <a:lnTo>
                      <a:pt x="699247" y="859158"/>
                    </a:lnTo>
                    <a:lnTo>
                      <a:pt x="286870" y="895017"/>
                    </a:lnTo>
                    <a:lnTo>
                      <a:pt x="66145" y="711846"/>
                    </a:lnTo>
                    <a:lnTo>
                      <a:pt x="32708" y="584644"/>
                    </a:lnTo>
                    <a:lnTo>
                      <a:pt x="3876" y="283963"/>
                    </a:lnTo>
                  </a:path>
                </a:pathLst>
              </a:custGeom>
              <a:solidFill>
                <a:srgbClr val="FF0000"/>
              </a:solidFill>
              <a:ln>
                <a:solidFill>
                  <a:srgbClr val="003B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BDE831A-5446-499E-854E-44F0F87E63E3}"/>
                  </a:ext>
                </a:extLst>
              </p:cNvPr>
              <p:cNvSpPr txBox="1"/>
              <p:nvPr/>
            </p:nvSpPr>
            <p:spPr>
              <a:xfrm rot="21225620">
                <a:off x="3816083" y="2673481"/>
                <a:ext cx="68785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</a:rPr>
                  <a:t>STOP</a:t>
                </a:r>
              </a:p>
            </p:txBody>
          </p: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4698059-AE46-473E-B269-117D7F0EA849}"/>
                </a:ext>
              </a:extLst>
            </p:cNvPr>
            <p:cNvSpPr/>
            <p:nvPr/>
          </p:nvSpPr>
          <p:spPr>
            <a:xfrm>
              <a:off x="7171215" y="2352191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5354C43-3BD0-4CE9-9754-49AB7E8F4806}"/>
                </a:ext>
              </a:extLst>
            </p:cNvPr>
            <p:cNvSpPr/>
            <p:nvPr/>
          </p:nvSpPr>
          <p:spPr>
            <a:xfrm>
              <a:off x="7285516" y="2377176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A0E70B2-F7E3-47F0-92ED-C7BE4D3A1B16}"/>
                </a:ext>
              </a:extLst>
            </p:cNvPr>
            <p:cNvSpPr/>
            <p:nvPr/>
          </p:nvSpPr>
          <p:spPr>
            <a:xfrm>
              <a:off x="7268273" y="2540094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DD69530-D520-4BFA-862C-3CB9785614B6}"/>
                </a:ext>
              </a:extLst>
            </p:cNvPr>
            <p:cNvSpPr/>
            <p:nvPr/>
          </p:nvSpPr>
          <p:spPr>
            <a:xfrm>
              <a:off x="7132484" y="2552990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B05B59E-CD62-4200-83EA-0DDBDF77ECB8}"/>
                </a:ext>
              </a:extLst>
            </p:cNvPr>
            <p:cNvSpPr/>
            <p:nvPr/>
          </p:nvSpPr>
          <p:spPr>
            <a:xfrm>
              <a:off x="7082912" y="2397080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E648B14-AC13-4855-9EE5-2A82AA51A18E}"/>
              </a:ext>
            </a:extLst>
          </p:cNvPr>
          <p:cNvGrpSpPr/>
          <p:nvPr/>
        </p:nvGrpSpPr>
        <p:grpSpPr>
          <a:xfrm rot="15911801">
            <a:off x="8680977" y="2555987"/>
            <a:ext cx="687859" cy="288930"/>
            <a:chOff x="7003592" y="2332609"/>
            <a:chExt cx="687859" cy="28893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5D5338B-991D-4F15-B78C-769EEE60BA84}"/>
                </a:ext>
              </a:extLst>
            </p:cNvPr>
            <p:cNvGrpSpPr/>
            <p:nvPr/>
          </p:nvGrpSpPr>
          <p:grpSpPr>
            <a:xfrm>
              <a:off x="7003592" y="2332609"/>
              <a:ext cx="687859" cy="288930"/>
              <a:chOff x="3816083" y="2650938"/>
              <a:chExt cx="687859" cy="288930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F6E0227C-446C-48AD-8E2E-EB21F0D184B6}"/>
                  </a:ext>
                </a:extLst>
              </p:cNvPr>
              <p:cNvSpPr/>
              <p:nvPr/>
            </p:nvSpPr>
            <p:spPr>
              <a:xfrm>
                <a:off x="3876401" y="2650938"/>
                <a:ext cx="283611" cy="288930"/>
              </a:xfrm>
              <a:custGeom>
                <a:avLst/>
                <a:gdLst>
                  <a:gd name="connsiteX0" fmla="*/ 53789 w 932330"/>
                  <a:gd name="connsiteY0" fmla="*/ 268941 h 878541"/>
                  <a:gd name="connsiteX1" fmla="*/ 286871 w 932330"/>
                  <a:gd name="connsiteY1" fmla="*/ 17929 h 878541"/>
                  <a:gd name="connsiteX2" fmla="*/ 699247 w 932330"/>
                  <a:gd name="connsiteY2" fmla="*/ 0 h 878541"/>
                  <a:gd name="connsiteX3" fmla="*/ 878541 w 932330"/>
                  <a:gd name="connsiteY3" fmla="*/ 215153 h 878541"/>
                  <a:gd name="connsiteX4" fmla="*/ 932330 w 932330"/>
                  <a:gd name="connsiteY4" fmla="*/ 555811 h 878541"/>
                  <a:gd name="connsiteX5" fmla="*/ 753036 w 932330"/>
                  <a:gd name="connsiteY5" fmla="*/ 842682 h 878541"/>
                  <a:gd name="connsiteX6" fmla="*/ 340659 w 932330"/>
                  <a:gd name="connsiteY6" fmla="*/ 878541 h 878541"/>
                  <a:gd name="connsiteX7" fmla="*/ 107577 w 932330"/>
                  <a:gd name="connsiteY7" fmla="*/ 753035 h 878541"/>
                  <a:gd name="connsiteX8" fmla="*/ 0 w 932330"/>
                  <a:gd name="connsiteY8" fmla="*/ 251011 h 878541"/>
                  <a:gd name="connsiteX9" fmla="*/ 0 w 932330"/>
                  <a:gd name="connsiteY9" fmla="*/ 251011 h 878541"/>
                  <a:gd name="connsiteX0" fmla="*/ 53789 w 932330"/>
                  <a:gd name="connsiteY0" fmla="*/ 268941 h 878541"/>
                  <a:gd name="connsiteX1" fmla="*/ 286871 w 932330"/>
                  <a:gd name="connsiteY1" fmla="*/ 17929 h 878541"/>
                  <a:gd name="connsiteX2" fmla="*/ 699247 w 932330"/>
                  <a:gd name="connsiteY2" fmla="*/ 0 h 878541"/>
                  <a:gd name="connsiteX3" fmla="*/ 878541 w 932330"/>
                  <a:gd name="connsiteY3" fmla="*/ 215153 h 878541"/>
                  <a:gd name="connsiteX4" fmla="*/ 932330 w 932330"/>
                  <a:gd name="connsiteY4" fmla="*/ 555811 h 878541"/>
                  <a:gd name="connsiteX5" fmla="*/ 753036 w 932330"/>
                  <a:gd name="connsiteY5" fmla="*/ 842682 h 878541"/>
                  <a:gd name="connsiteX6" fmla="*/ 340659 w 932330"/>
                  <a:gd name="connsiteY6" fmla="*/ 878541 h 878541"/>
                  <a:gd name="connsiteX7" fmla="*/ 107577 w 932330"/>
                  <a:gd name="connsiteY7" fmla="*/ 753035 h 878541"/>
                  <a:gd name="connsiteX8" fmla="*/ 0 w 932330"/>
                  <a:gd name="connsiteY8" fmla="*/ 251011 h 878541"/>
                  <a:gd name="connsiteX9" fmla="*/ 57665 w 932330"/>
                  <a:gd name="connsiteY9" fmla="*/ 267487 h 878541"/>
                  <a:gd name="connsiteX0" fmla="*/ 0 w 878541"/>
                  <a:gd name="connsiteY0" fmla="*/ 268941 h 878541"/>
                  <a:gd name="connsiteX1" fmla="*/ 233082 w 878541"/>
                  <a:gd name="connsiteY1" fmla="*/ 17929 h 878541"/>
                  <a:gd name="connsiteX2" fmla="*/ 645458 w 878541"/>
                  <a:gd name="connsiteY2" fmla="*/ 0 h 878541"/>
                  <a:gd name="connsiteX3" fmla="*/ 824752 w 878541"/>
                  <a:gd name="connsiteY3" fmla="*/ 215153 h 878541"/>
                  <a:gd name="connsiteX4" fmla="*/ 878541 w 878541"/>
                  <a:gd name="connsiteY4" fmla="*/ 555811 h 878541"/>
                  <a:gd name="connsiteX5" fmla="*/ 699247 w 878541"/>
                  <a:gd name="connsiteY5" fmla="*/ 842682 h 878541"/>
                  <a:gd name="connsiteX6" fmla="*/ 286870 w 878541"/>
                  <a:gd name="connsiteY6" fmla="*/ 878541 h 878541"/>
                  <a:gd name="connsiteX7" fmla="*/ 53788 w 878541"/>
                  <a:gd name="connsiteY7" fmla="*/ 753035 h 878541"/>
                  <a:gd name="connsiteX8" fmla="*/ 28589 w 878541"/>
                  <a:gd name="connsiteY8" fmla="*/ 564049 h 878541"/>
                  <a:gd name="connsiteX9" fmla="*/ 3876 w 878541"/>
                  <a:gd name="connsiteY9" fmla="*/ 267487 h 878541"/>
                  <a:gd name="connsiteX0" fmla="*/ 0 w 878541"/>
                  <a:gd name="connsiteY0" fmla="*/ 268941 h 878541"/>
                  <a:gd name="connsiteX1" fmla="*/ 233082 w 878541"/>
                  <a:gd name="connsiteY1" fmla="*/ 17929 h 878541"/>
                  <a:gd name="connsiteX2" fmla="*/ 645458 w 878541"/>
                  <a:gd name="connsiteY2" fmla="*/ 0 h 878541"/>
                  <a:gd name="connsiteX3" fmla="*/ 824752 w 878541"/>
                  <a:gd name="connsiteY3" fmla="*/ 215153 h 878541"/>
                  <a:gd name="connsiteX4" fmla="*/ 878541 w 878541"/>
                  <a:gd name="connsiteY4" fmla="*/ 555811 h 878541"/>
                  <a:gd name="connsiteX5" fmla="*/ 699247 w 878541"/>
                  <a:gd name="connsiteY5" fmla="*/ 842682 h 878541"/>
                  <a:gd name="connsiteX6" fmla="*/ 286870 w 878541"/>
                  <a:gd name="connsiteY6" fmla="*/ 878541 h 878541"/>
                  <a:gd name="connsiteX7" fmla="*/ 66145 w 878541"/>
                  <a:gd name="connsiteY7" fmla="*/ 695370 h 878541"/>
                  <a:gd name="connsiteX8" fmla="*/ 28589 w 878541"/>
                  <a:gd name="connsiteY8" fmla="*/ 564049 h 878541"/>
                  <a:gd name="connsiteX9" fmla="*/ 3876 w 878541"/>
                  <a:gd name="connsiteY9" fmla="*/ 267487 h 878541"/>
                  <a:gd name="connsiteX0" fmla="*/ 0 w 878541"/>
                  <a:gd name="connsiteY0" fmla="*/ 285417 h 895017"/>
                  <a:gd name="connsiteX1" fmla="*/ 233082 w 878541"/>
                  <a:gd name="connsiteY1" fmla="*/ 34405 h 895017"/>
                  <a:gd name="connsiteX2" fmla="*/ 612507 w 878541"/>
                  <a:gd name="connsiteY2" fmla="*/ 0 h 895017"/>
                  <a:gd name="connsiteX3" fmla="*/ 824752 w 878541"/>
                  <a:gd name="connsiteY3" fmla="*/ 231629 h 895017"/>
                  <a:gd name="connsiteX4" fmla="*/ 878541 w 878541"/>
                  <a:gd name="connsiteY4" fmla="*/ 572287 h 895017"/>
                  <a:gd name="connsiteX5" fmla="*/ 699247 w 878541"/>
                  <a:gd name="connsiteY5" fmla="*/ 859158 h 895017"/>
                  <a:gd name="connsiteX6" fmla="*/ 286870 w 878541"/>
                  <a:gd name="connsiteY6" fmla="*/ 895017 h 895017"/>
                  <a:gd name="connsiteX7" fmla="*/ 66145 w 878541"/>
                  <a:gd name="connsiteY7" fmla="*/ 711846 h 895017"/>
                  <a:gd name="connsiteX8" fmla="*/ 28589 w 878541"/>
                  <a:gd name="connsiteY8" fmla="*/ 580525 h 895017"/>
                  <a:gd name="connsiteX9" fmla="*/ 3876 w 878541"/>
                  <a:gd name="connsiteY9" fmla="*/ 283963 h 895017"/>
                  <a:gd name="connsiteX0" fmla="*/ 0 w 878541"/>
                  <a:gd name="connsiteY0" fmla="*/ 285417 h 895017"/>
                  <a:gd name="connsiteX1" fmla="*/ 233082 w 878541"/>
                  <a:gd name="connsiteY1" fmla="*/ 34405 h 895017"/>
                  <a:gd name="connsiteX2" fmla="*/ 612507 w 878541"/>
                  <a:gd name="connsiteY2" fmla="*/ 0 h 895017"/>
                  <a:gd name="connsiteX3" fmla="*/ 820633 w 878541"/>
                  <a:gd name="connsiteY3" fmla="*/ 165726 h 895017"/>
                  <a:gd name="connsiteX4" fmla="*/ 878541 w 878541"/>
                  <a:gd name="connsiteY4" fmla="*/ 572287 h 895017"/>
                  <a:gd name="connsiteX5" fmla="*/ 699247 w 878541"/>
                  <a:gd name="connsiteY5" fmla="*/ 859158 h 895017"/>
                  <a:gd name="connsiteX6" fmla="*/ 286870 w 878541"/>
                  <a:gd name="connsiteY6" fmla="*/ 895017 h 895017"/>
                  <a:gd name="connsiteX7" fmla="*/ 66145 w 878541"/>
                  <a:gd name="connsiteY7" fmla="*/ 711846 h 895017"/>
                  <a:gd name="connsiteX8" fmla="*/ 28589 w 878541"/>
                  <a:gd name="connsiteY8" fmla="*/ 580525 h 895017"/>
                  <a:gd name="connsiteX9" fmla="*/ 3876 w 878541"/>
                  <a:gd name="connsiteY9" fmla="*/ 283963 h 895017"/>
                  <a:gd name="connsiteX0" fmla="*/ 0 w 878541"/>
                  <a:gd name="connsiteY0" fmla="*/ 285417 h 895017"/>
                  <a:gd name="connsiteX1" fmla="*/ 233082 w 878541"/>
                  <a:gd name="connsiteY1" fmla="*/ 34405 h 895017"/>
                  <a:gd name="connsiteX2" fmla="*/ 612507 w 878541"/>
                  <a:gd name="connsiteY2" fmla="*/ 0 h 895017"/>
                  <a:gd name="connsiteX3" fmla="*/ 820633 w 878541"/>
                  <a:gd name="connsiteY3" fmla="*/ 165726 h 895017"/>
                  <a:gd name="connsiteX4" fmla="*/ 878541 w 878541"/>
                  <a:gd name="connsiteY4" fmla="*/ 572287 h 895017"/>
                  <a:gd name="connsiteX5" fmla="*/ 699247 w 878541"/>
                  <a:gd name="connsiteY5" fmla="*/ 859158 h 895017"/>
                  <a:gd name="connsiteX6" fmla="*/ 286870 w 878541"/>
                  <a:gd name="connsiteY6" fmla="*/ 895017 h 895017"/>
                  <a:gd name="connsiteX7" fmla="*/ 66145 w 878541"/>
                  <a:gd name="connsiteY7" fmla="*/ 711846 h 895017"/>
                  <a:gd name="connsiteX8" fmla="*/ 32708 w 878541"/>
                  <a:gd name="connsiteY8" fmla="*/ 584644 h 895017"/>
                  <a:gd name="connsiteX9" fmla="*/ 3876 w 878541"/>
                  <a:gd name="connsiteY9" fmla="*/ 283963 h 895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8541" h="895017">
                    <a:moveTo>
                      <a:pt x="0" y="285417"/>
                    </a:moveTo>
                    <a:lnTo>
                      <a:pt x="233082" y="34405"/>
                    </a:lnTo>
                    <a:lnTo>
                      <a:pt x="612507" y="0"/>
                    </a:lnTo>
                    <a:lnTo>
                      <a:pt x="820633" y="165726"/>
                    </a:lnTo>
                    <a:lnTo>
                      <a:pt x="878541" y="572287"/>
                    </a:lnTo>
                    <a:lnTo>
                      <a:pt x="699247" y="859158"/>
                    </a:lnTo>
                    <a:lnTo>
                      <a:pt x="286870" y="895017"/>
                    </a:lnTo>
                    <a:lnTo>
                      <a:pt x="66145" y="711846"/>
                    </a:lnTo>
                    <a:lnTo>
                      <a:pt x="32708" y="584644"/>
                    </a:lnTo>
                    <a:lnTo>
                      <a:pt x="3876" y="283963"/>
                    </a:lnTo>
                  </a:path>
                </a:pathLst>
              </a:custGeom>
              <a:solidFill>
                <a:srgbClr val="FF0000"/>
              </a:solidFill>
              <a:ln>
                <a:solidFill>
                  <a:srgbClr val="003B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 dirty="0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A010698-54F1-41A3-AE4F-131948AD3C5E}"/>
                  </a:ext>
                </a:extLst>
              </p:cNvPr>
              <p:cNvSpPr txBox="1"/>
              <p:nvPr/>
            </p:nvSpPr>
            <p:spPr>
              <a:xfrm rot="21225620">
                <a:off x="3816083" y="2673481"/>
                <a:ext cx="68785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</a:rPr>
                  <a:t>STOP</a:t>
                </a: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B9602ED-0C6A-4CAD-9336-BA991B5027DC}"/>
                </a:ext>
              </a:extLst>
            </p:cNvPr>
            <p:cNvSpPr/>
            <p:nvPr/>
          </p:nvSpPr>
          <p:spPr>
            <a:xfrm>
              <a:off x="7171215" y="2352191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B4F6D63-B932-41CA-B146-E54F3076FF1C}"/>
                </a:ext>
              </a:extLst>
            </p:cNvPr>
            <p:cNvSpPr/>
            <p:nvPr/>
          </p:nvSpPr>
          <p:spPr>
            <a:xfrm>
              <a:off x="7285516" y="2377176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E541EC5-E3EA-4E36-8CA8-81859F1346D0}"/>
                </a:ext>
              </a:extLst>
            </p:cNvPr>
            <p:cNvSpPr/>
            <p:nvPr/>
          </p:nvSpPr>
          <p:spPr>
            <a:xfrm>
              <a:off x="7268273" y="2540094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412FA60-FB97-4977-90AD-CD95DABDE6BC}"/>
                </a:ext>
              </a:extLst>
            </p:cNvPr>
            <p:cNvSpPr/>
            <p:nvPr/>
          </p:nvSpPr>
          <p:spPr>
            <a:xfrm>
              <a:off x="7132484" y="2552990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E37B748-14C0-488C-B430-3A3AEB737327}"/>
                </a:ext>
              </a:extLst>
            </p:cNvPr>
            <p:cNvSpPr/>
            <p:nvPr/>
          </p:nvSpPr>
          <p:spPr>
            <a:xfrm>
              <a:off x="7082912" y="2397080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9F3810D-738A-4AB6-A006-5A32874A563A}"/>
              </a:ext>
            </a:extLst>
          </p:cNvPr>
          <p:cNvGrpSpPr/>
          <p:nvPr/>
        </p:nvGrpSpPr>
        <p:grpSpPr>
          <a:xfrm rot="594763">
            <a:off x="8908757" y="4503010"/>
            <a:ext cx="687859" cy="288930"/>
            <a:chOff x="7003592" y="2332609"/>
            <a:chExt cx="687859" cy="28893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101D2D1-6758-403B-9591-927495DF927C}"/>
                </a:ext>
              </a:extLst>
            </p:cNvPr>
            <p:cNvGrpSpPr/>
            <p:nvPr/>
          </p:nvGrpSpPr>
          <p:grpSpPr>
            <a:xfrm>
              <a:off x="7003592" y="2332609"/>
              <a:ext cx="687859" cy="288930"/>
              <a:chOff x="3816083" y="2650938"/>
              <a:chExt cx="687859" cy="288930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4F970E6-F17C-4252-A0A1-DEF41971E661}"/>
                  </a:ext>
                </a:extLst>
              </p:cNvPr>
              <p:cNvSpPr/>
              <p:nvPr/>
            </p:nvSpPr>
            <p:spPr>
              <a:xfrm>
                <a:off x="3876401" y="2650938"/>
                <a:ext cx="283611" cy="288930"/>
              </a:xfrm>
              <a:custGeom>
                <a:avLst/>
                <a:gdLst>
                  <a:gd name="connsiteX0" fmla="*/ 53789 w 932330"/>
                  <a:gd name="connsiteY0" fmla="*/ 268941 h 878541"/>
                  <a:gd name="connsiteX1" fmla="*/ 286871 w 932330"/>
                  <a:gd name="connsiteY1" fmla="*/ 17929 h 878541"/>
                  <a:gd name="connsiteX2" fmla="*/ 699247 w 932330"/>
                  <a:gd name="connsiteY2" fmla="*/ 0 h 878541"/>
                  <a:gd name="connsiteX3" fmla="*/ 878541 w 932330"/>
                  <a:gd name="connsiteY3" fmla="*/ 215153 h 878541"/>
                  <a:gd name="connsiteX4" fmla="*/ 932330 w 932330"/>
                  <a:gd name="connsiteY4" fmla="*/ 555811 h 878541"/>
                  <a:gd name="connsiteX5" fmla="*/ 753036 w 932330"/>
                  <a:gd name="connsiteY5" fmla="*/ 842682 h 878541"/>
                  <a:gd name="connsiteX6" fmla="*/ 340659 w 932330"/>
                  <a:gd name="connsiteY6" fmla="*/ 878541 h 878541"/>
                  <a:gd name="connsiteX7" fmla="*/ 107577 w 932330"/>
                  <a:gd name="connsiteY7" fmla="*/ 753035 h 878541"/>
                  <a:gd name="connsiteX8" fmla="*/ 0 w 932330"/>
                  <a:gd name="connsiteY8" fmla="*/ 251011 h 878541"/>
                  <a:gd name="connsiteX9" fmla="*/ 0 w 932330"/>
                  <a:gd name="connsiteY9" fmla="*/ 251011 h 878541"/>
                  <a:gd name="connsiteX0" fmla="*/ 53789 w 932330"/>
                  <a:gd name="connsiteY0" fmla="*/ 268941 h 878541"/>
                  <a:gd name="connsiteX1" fmla="*/ 286871 w 932330"/>
                  <a:gd name="connsiteY1" fmla="*/ 17929 h 878541"/>
                  <a:gd name="connsiteX2" fmla="*/ 699247 w 932330"/>
                  <a:gd name="connsiteY2" fmla="*/ 0 h 878541"/>
                  <a:gd name="connsiteX3" fmla="*/ 878541 w 932330"/>
                  <a:gd name="connsiteY3" fmla="*/ 215153 h 878541"/>
                  <a:gd name="connsiteX4" fmla="*/ 932330 w 932330"/>
                  <a:gd name="connsiteY4" fmla="*/ 555811 h 878541"/>
                  <a:gd name="connsiteX5" fmla="*/ 753036 w 932330"/>
                  <a:gd name="connsiteY5" fmla="*/ 842682 h 878541"/>
                  <a:gd name="connsiteX6" fmla="*/ 340659 w 932330"/>
                  <a:gd name="connsiteY6" fmla="*/ 878541 h 878541"/>
                  <a:gd name="connsiteX7" fmla="*/ 107577 w 932330"/>
                  <a:gd name="connsiteY7" fmla="*/ 753035 h 878541"/>
                  <a:gd name="connsiteX8" fmla="*/ 0 w 932330"/>
                  <a:gd name="connsiteY8" fmla="*/ 251011 h 878541"/>
                  <a:gd name="connsiteX9" fmla="*/ 57665 w 932330"/>
                  <a:gd name="connsiteY9" fmla="*/ 267487 h 878541"/>
                  <a:gd name="connsiteX0" fmla="*/ 0 w 878541"/>
                  <a:gd name="connsiteY0" fmla="*/ 268941 h 878541"/>
                  <a:gd name="connsiteX1" fmla="*/ 233082 w 878541"/>
                  <a:gd name="connsiteY1" fmla="*/ 17929 h 878541"/>
                  <a:gd name="connsiteX2" fmla="*/ 645458 w 878541"/>
                  <a:gd name="connsiteY2" fmla="*/ 0 h 878541"/>
                  <a:gd name="connsiteX3" fmla="*/ 824752 w 878541"/>
                  <a:gd name="connsiteY3" fmla="*/ 215153 h 878541"/>
                  <a:gd name="connsiteX4" fmla="*/ 878541 w 878541"/>
                  <a:gd name="connsiteY4" fmla="*/ 555811 h 878541"/>
                  <a:gd name="connsiteX5" fmla="*/ 699247 w 878541"/>
                  <a:gd name="connsiteY5" fmla="*/ 842682 h 878541"/>
                  <a:gd name="connsiteX6" fmla="*/ 286870 w 878541"/>
                  <a:gd name="connsiteY6" fmla="*/ 878541 h 878541"/>
                  <a:gd name="connsiteX7" fmla="*/ 53788 w 878541"/>
                  <a:gd name="connsiteY7" fmla="*/ 753035 h 878541"/>
                  <a:gd name="connsiteX8" fmla="*/ 28589 w 878541"/>
                  <a:gd name="connsiteY8" fmla="*/ 564049 h 878541"/>
                  <a:gd name="connsiteX9" fmla="*/ 3876 w 878541"/>
                  <a:gd name="connsiteY9" fmla="*/ 267487 h 878541"/>
                  <a:gd name="connsiteX0" fmla="*/ 0 w 878541"/>
                  <a:gd name="connsiteY0" fmla="*/ 268941 h 878541"/>
                  <a:gd name="connsiteX1" fmla="*/ 233082 w 878541"/>
                  <a:gd name="connsiteY1" fmla="*/ 17929 h 878541"/>
                  <a:gd name="connsiteX2" fmla="*/ 645458 w 878541"/>
                  <a:gd name="connsiteY2" fmla="*/ 0 h 878541"/>
                  <a:gd name="connsiteX3" fmla="*/ 824752 w 878541"/>
                  <a:gd name="connsiteY3" fmla="*/ 215153 h 878541"/>
                  <a:gd name="connsiteX4" fmla="*/ 878541 w 878541"/>
                  <a:gd name="connsiteY4" fmla="*/ 555811 h 878541"/>
                  <a:gd name="connsiteX5" fmla="*/ 699247 w 878541"/>
                  <a:gd name="connsiteY5" fmla="*/ 842682 h 878541"/>
                  <a:gd name="connsiteX6" fmla="*/ 286870 w 878541"/>
                  <a:gd name="connsiteY6" fmla="*/ 878541 h 878541"/>
                  <a:gd name="connsiteX7" fmla="*/ 66145 w 878541"/>
                  <a:gd name="connsiteY7" fmla="*/ 695370 h 878541"/>
                  <a:gd name="connsiteX8" fmla="*/ 28589 w 878541"/>
                  <a:gd name="connsiteY8" fmla="*/ 564049 h 878541"/>
                  <a:gd name="connsiteX9" fmla="*/ 3876 w 878541"/>
                  <a:gd name="connsiteY9" fmla="*/ 267487 h 878541"/>
                  <a:gd name="connsiteX0" fmla="*/ 0 w 878541"/>
                  <a:gd name="connsiteY0" fmla="*/ 285417 h 895017"/>
                  <a:gd name="connsiteX1" fmla="*/ 233082 w 878541"/>
                  <a:gd name="connsiteY1" fmla="*/ 34405 h 895017"/>
                  <a:gd name="connsiteX2" fmla="*/ 612507 w 878541"/>
                  <a:gd name="connsiteY2" fmla="*/ 0 h 895017"/>
                  <a:gd name="connsiteX3" fmla="*/ 824752 w 878541"/>
                  <a:gd name="connsiteY3" fmla="*/ 231629 h 895017"/>
                  <a:gd name="connsiteX4" fmla="*/ 878541 w 878541"/>
                  <a:gd name="connsiteY4" fmla="*/ 572287 h 895017"/>
                  <a:gd name="connsiteX5" fmla="*/ 699247 w 878541"/>
                  <a:gd name="connsiteY5" fmla="*/ 859158 h 895017"/>
                  <a:gd name="connsiteX6" fmla="*/ 286870 w 878541"/>
                  <a:gd name="connsiteY6" fmla="*/ 895017 h 895017"/>
                  <a:gd name="connsiteX7" fmla="*/ 66145 w 878541"/>
                  <a:gd name="connsiteY7" fmla="*/ 711846 h 895017"/>
                  <a:gd name="connsiteX8" fmla="*/ 28589 w 878541"/>
                  <a:gd name="connsiteY8" fmla="*/ 580525 h 895017"/>
                  <a:gd name="connsiteX9" fmla="*/ 3876 w 878541"/>
                  <a:gd name="connsiteY9" fmla="*/ 283963 h 895017"/>
                  <a:gd name="connsiteX0" fmla="*/ 0 w 878541"/>
                  <a:gd name="connsiteY0" fmla="*/ 285417 h 895017"/>
                  <a:gd name="connsiteX1" fmla="*/ 233082 w 878541"/>
                  <a:gd name="connsiteY1" fmla="*/ 34405 h 895017"/>
                  <a:gd name="connsiteX2" fmla="*/ 612507 w 878541"/>
                  <a:gd name="connsiteY2" fmla="*/ 0 h 895017"/>
                  <a:gd name="connsiteX3" fmla="*/ 820633 w 878541"/>
                  <a:gd name="connsiteY3" fmla="*/ 165726 h 895017"/>
                  <a:gd name="connsiteX4" fmla="*/ 878541 w 878541"/>
                  <a:gd name="connsiteY4" fmla="*/ 572287 h 895017"/>
                  <a:gd name="connsiteX5" fmla="*/ 699247 w 878541"/>
                  <a:gd name="connsiteY5" fmla="*/ 859158 h 895017"/>
                  <a:gd name="connsiteX6" fmla="*/ 286870 w 878541"/>
                  <a:gd name="connsiteY6" fmla="*/ 895017 h 895017"/>
                  <a:gd name="connsiteX7" fmla="*/ 66145 w 878541"/>
                  <a:gd name="connsiteY7" fmla="*/ 711846 h 895017"/>
                  <a:gd name="connsiteX8" fmla="*/ 28589 w 878541"/>
                  <a:gd name="connsiteY8" fmla="*/ 580525 h 895017"/>
                  <a:gd name="connsiteX9" fmla="*/ 3876 w 878541"/>
                  <a:gd name="connsiteY9" fmla="*/ 283963 h 895017"/>
                  <a:gd name="connsiteX0" fmla="*/ 0 w 878541"/>
                  <a:gd name="connsiteY0" fmla="*/ 285417 h 895017"/>
                  <a:gd name="connsiteX1" fmla="*/ 233082 w 878541"/>
                  <a:gd name="connsiteY1" fmla="*/ 34405 h 895017"/>
                  <a:gd name="connsiteX2" fmla="*/ 612507 w 878541"/>
                  <a:gd name="connsiteY2" fmla="*/ 0 h 895017"/>
                  <a:gd name="connsiteX3" fmla="*/ 820633 w 878541"/>
                  <a:gd name="connsiteY3" fmla="*/ 165726 h 895017"/>
                  <a:gd name="connsiteX4" fmla="*/ 878541 w 878541"/>
                  <a:gd name="connsiteY4" fmla="*/ 572287 h 895017"/>
                  <a:gd name="connsiteX5" fmla="*/ 699247 w 878541"/>
                  <a:gd name="connsiteY5" fmla="*/ 859158 h 895017"/>
                  <a:gd name="connsiteX6" fmla="*/ 286870 w 878541"/>
                  <a:gd name="connsiteY6" fmla="*/ 895017 h 895017"/>
                  <a:gd name="connsiteX7" fmla="*/ 66145 w 878541"/>
                  <a:gd name="connsiteY7" fmla="*/ 711846 h 895017"/>
                  <a:gd name="connsiteX8" fmla="*/ 32708 w 878541"/>
                  <a:gd name="connsiteY8" fmla="*/ 584644 h 895017"/>
                  <a:gd name="connsiteX9" fmla="*/ 3876 w 878541"/>
                  <a:gd name="connsiteY9" fmla="*/ 283963 h 895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8541" h="895017">
                    <a:moveTo>
                      <a:pt x="0" y="285417"/>
                    </a:moveTo>
                    <a:lnTo>
                      <a:pt x="233082" y="34405"/>
                    </a:lnTo>
                    <a:lnTo>
                      <a:pt x="612507" y="0"/>
                    </a:lnTo>
                    <a:lnTo>
                      <a:pt x="820633" y="165726"/>
                    </a:lnTo>
                    <a:lnTo>
                      <a:pt x="878541" y="572287"/>
                    </a:lnTo>
                    <a:lnTo>
                      <a:pt x="699247" y="859158"/>
                    </a:lnTo>
                    <a:lnTo>
                      <a:pt x="286870" y="895017"/>
                    </a:lnTo>
                    <a:lnTo>
                      <a:pt x="66145" y="711846"/>
                    </a:lnTo>
                    <a:lnTo>
                      <a:pt x="32708" y="584644"/>
                    </a:lnTo>
                    <a:lnTo>
                      <a:pt x="3876" y="283963"/>
                    </a:lnTo>
                  </a:path>
                </a:pathLst>
              </a:custGeom>
              <a:solidFill>
                <a:srgbClr val="FF0000"/>
              </a:solidFill>
              <a:ln>
                <a:solidFill>
                  <a:srgbClr val="003B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 dirty="0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1BD2D6F-75B5-4467-BB9C-BD3733B6A1B8}"/>
                  </a:ext>
                </a:extLst>
              </p:cNvPr>
              <p:cNvSpPr txBox="1"/>
              <p:nvPr/>
            </p:nvSpPr>
            <p:spPr>
              <a:xfrm rot="21225620">
                <a:off x="3816083" y="2673481"/>
                <a:ext cx="68785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</a:rPr>
                  <a:t>STOP</a:t>
                </a:r>
              </a:p>
            </p:txBody>
          </p:sp>
        </p:grp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C72FC3C-3215-4FF8-8206-64D1BB94C177}"/>
                </a:ext>
              </a:extLst>
            </p:cNvPr>
            <p:cNvSpPr/>
            <p:nvPr/>
          </p:nvSpPr>
          <p:spPr>
            <a:xfrm>
              <a:off x="7171215" y="2352191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45597B1-9826-4389-9FD2-B620A120006B}"/>
                </a:ext>
              </a:extLst>
            </p:cNvPr>
            <p:cNvSpPr/>
            <p:nvPr/>
          </p:nvSpPr>
          <p:spPr>
            <a:xfrm>
              <a:off x="7285516" y="2377176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37C2AE0-ABCA-43F2-A7F0-695AFBD9D427}"/>
                </a:ext>
              </a:extLst>
            </p:cNvPr>
            <p:cNvSpPr/>
            <p:nvPr/>
          </p:nvSpPr>
          <p:spPr>
            <a:xfrm>
              <a:off x="7268273" y="2540094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BE7B47B-DC58-4249-AA79-CC0EF3CFA2C6}"/>
                </a:ext>
              </a:extLst>
            </p:cNvPr>
            <p:cNvSpPr/>
            <p:nvPr/>
          </p:nvSpPr>
          <p:spPr>
            <a:xfrm>
              <a:off x="7132484" y="2552990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072DBD-E54D-4292-826D-BEBE766ED37C}"/>
                </a:ext>
              </a:extLst>
            </p:cNvPr>
            <p:cNvSpPr/>
            <p:nvPr/>
          </p:nvSpPr>
          <p:spPr>
            <a:xfrm>
              <a:off x="7082912" y="2397080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4D618C16-4324-41E8-9753-FCD834A90B2D}"/>
              </a:ext>
            </a:extLst>
          </p:cNvPr>
          <p:cNvSpPr/>
          <p:nvPr/>
        </p:nvSpPr>
        <p:spPr>
          <a:xfrm>
            <a:off x="85356" y="5667219"/>
            <a:ext cx="695662" cy="662144"/>
          </a:xfrm>
          <a:prstGeom prst="rect">
            <a:avLst/>
          </a:prstGeom>
          <a:solidFill>
            <a:srgbClr val="7C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19903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E238952-F5FD-45B4-AF64-D4862D85D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29161"/>
            <a:ext cx="5531378" cy="33666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F08AB9-E6EE-4E17-A258-7F8AEE17C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3" y="143486"/>
            <a:ext cx="10515600" cy="1325563"/>
          </a:xfrm>
        </p:spPr>
        <p:txBody>
          <a:bodyPr/>
          <a:lstStyle/>
          <a:p>
            <a:r>
              <a:rPr lang="en-US" b="1" dirty="0"/>
              <a:t>V: </a:t>
            </a:r>
            <a:r>
              <a:rPr lang="en-US" dirty="0"/>
              <a:t>Bicycle Racks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BFB7B6-2C2D-41E0-8F0F-B722188A8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424" y="253836"/>
            <a:ext cx="6747313" cy="60517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DEB958-7335-47EF-A67A-4713EB3B0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685" y="456806"/>
            <a:ext cx="2062737" cy="169802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F899F9-2235-47A3-B531-51AB52AA9707}"/>
              </a:ext>
            </a:extLst>
          </p:cNvPr>
          <p:cNvSpPr txBox="1"/>
          <p:nvPr/>
        </p:nvSpPr>
        <p:spPr>
          <a:xfrm>
            <a:off x="706783" y="1559271"/>
            <a:ext cx="2747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Town Hall, Library, High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bicycle mobility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AA449C-D3CA-4204-8DBB-7BC471ACD8B3}"/>
              </a:ext>
            </a:extLst>
          </p:cNvPr>
          <p:cNvSpPr txBox="1"/>
          <p:nvPr/>
        </p:nvSpPr>
        <p:spPr>
          <a:xfrm>
            <a:off x="9871924" y="5788459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Nearmap, 2022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A9A8AF8B-1BEC-44FF-840E-194A90B51F7A}"/>
              </a:ext>
            </a:extLst>
          </p:cNvPr>
          <p:cNvSpPr/>
          <p:nvPr/>
        </p:nvSpPr>
        <p:spPr>
          <a:xfrm>
            <a:off x="7825502" y="4686134"/>
            <a:ext cx="262834" cy="262834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2B882B6E-F60A-4D88-BFB5-3324DCAFFC65}"/>
              </a:ext>
            </a:extLst>
          </p:cNvPr>
          <p:cNvSpPr/>
          <p:nvPr/>
        </p:nvSpPr>
        <p:spPr>
          <a:xfrm>
            <a:off x="8445682" y="1435388"/>
            <a:ext cx="262834" cy="262834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466C9E-811B-4B87-8993-B7B4D81CDCBE}"/>
              </a:ext>
            </a:extLst>
          </p:cNvPr>
          <p:cNvCxnSpPr/>
          <p:nvPr/>
        </p:nvCxnSpPr>
        <p:spPr>
          <a:xfrm flipH="1" flipV="1">
            <a:off x="7716422" y="1305816"/>
            <a:ext cx="729260" cy="25345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C4F04E45-48C3-40B1-8732-10D5DF20B93F}"/>
              </a:ext>
            </a:extLst>
          </p:cNvPr>
          <p:cNvSpPr/>
          <p:nvPr/>
        </p:nvSpPr>
        <p:spPr>
          <a:xfrm>
            <a:off x="3174040" y="4333644"/>
            <a:ext cx="262834" cy="262834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A77526C-C025-4174-AE89-2C75DDD763C6}"/>
              </a:ext>
            </a:extLst>
          </p:cNvPr>
          <p:cNvCxnSpPr/>
          <p:nvPr/>
        </p:nvCxnSpPr>
        <p:spPr>
          <a:xfrm>
            <a:off x="1949323" y="3706891"/>
            <a:ext cx="262834" cy="32253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E309D48-D424-4B1A-87A0-43D2FD0DB672}"/>
              </a:ext>
            </a:extLst>
          </p:cNvPr>
          <p:cNvSpPr txBox="1"/>
          <p:nvPr/>
        </p:nvSpPr>
        <p:spPr>
          <a:xfrm>
            <a:off x="5653685" y="455318"/>
            <a:ext cx="206273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Existing Rack is not conducive to locking bikes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985037-11EE-4430-98FE-41D1DFE9FDAB}"/>
              </a:ext>
            </a:extLst>
          </p:cNvPr>
          <p:cNvGrpSpPr/>
          <p:nvPr/>
        </p:nvGrpSpPr>
        <p:grpSpPr>
          <a:xfrm>
            <a:off x="2481083" y="4738341"/>
            <a:ext cx="2658857" cy="1657431"/>
            <a:chOff x="1583243" y="3291538"/>
            <a:chExt cx="2658857" cy="165743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1FD004-0747-4B77-A990-7D701DE8FC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4241"/>
            <a:stretch/>
          </p:blipFill>
          <p:spPr>
            <a:xfrm>
              <a:off x="1583244" y="3291539"/>
              <a:ext cx="2658856" cy="165743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3216F3C-4DDE-43F9-B25B-0597C63EC4ED}"/>
                </a:ext>
              </a:extLst>
            </p:cNvPr>
            <p:cNvSpPr/>
            <p:nvPr/>
          </p:nvSpPr>
          <p:spPr>
            <a:xfrm>
              <a:off x="1583243" y="3291538"/>
              <a:ext cx="2658856" cy="47505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Existing racks are well used, but don’t allow locking</a:t>
              </a: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E330AC7-81E4-49BD-A78A-27491DB85BFA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3412732" y="4490680"/>
            <a:ext cx="397780" cy="24766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025AA7B-7F41-478D-9779-4070B1A5D541}"/>
              </a:ext>
            </a:extLst>
          </p:cNvPr>
          <p:cNvSpPr/>
          <p:nvPr/>
        </p:nvSpPr>
        <p:spPr>
          <a:xfrm>
            <a:off x="11323906" y="221378"/>
            <a:ext cx="695662" cy="662144"/>
          </a:xfrm>
          <a:prstGeom prst="rect">
            <a:avLst/>
          </a:prstGeom>
          <a:solidFill>
            <a:srgbClr val="7C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913582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42366C-4AFA-4BB7-A762-DA09DA25F1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11029" r="6899"/>
          <a:stretch/>
        </p:blipFill>
        <p:spPr>
          <a:xfrm>
            <a:off x="4261159" y="212942"/>
            <a:ext cx="7930841" cy="6056342"/>
          </a:xfrm>
          <a:prstGeom prst="rect">
            <a:avLst/>
          </a:prstGeom>
        </p:spPr>
      </p:pic>
      <p:sp>
        <p:nvSpPr>
          <p:cNvPr id="354" name="Freeform: Shape 353">
            <a:extLst>
              <a:ext uri="{FF2B5EF4-FFF2-40B4-BE49-F238E27FC236}">
                <a16:creationId xmlns:a16="http://schemas.microsoft.com/office/drawing/2014/main" id="{60513656-A053-4EFC-A9C8-16F621B7C158}"/>
              </a:ext>
            </a:extLst>
          </p:cNvPr>
          <p:cNvSpPr/>
          <p:nvPr/>
        </p:nvSpPr>
        <p:spPr>
          <a:xfrm>
            <a:off x="9501086" y="2250949"/>
            <a:ext cx="1448395" cy="1704748"/>
          </a:xfrm>
          <a:custGeom>
            <a:avLst/>
            <a:gdLst>
              <a:gd name="connsiteX0" fmla="*/ 1291771 w 1640114"/>
              <a:gd name="connsiteY0" fmla="*/ 174172 h 1930400"/>
              <a:gd name="connsiteX1" fmla="*/ 1640114 w 1640114"/>
              <a:gd name="connsiteY1" fmla="*/ 1843315 h 1930400"/>
              <a:gd name="connsiteX2" fmla="*/ 595086 w 1640114"/>
              <a:gd name="connsiteY2" fmla="*/ 1930400 h 1930400"/>
              <a:gd name="connsiteX3" fmla="*/ 0 w 1640114"/>
              <a:gd name="connsiteY3" fmla="*/ 0 h 1930400"/>
              <a:gd name="connsiteX4" fmla="*/ 1465943 w 1640114"/>
              <a:gd name="connsiteY4" fmla="*/ 130629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0114" h="1930400">
                <a:moveTo>
                  <a:pt x="1291771" y="174172"/>
                </a:moveTo>
                <a:lnTo>
                  <a:pt x="1640114" y="1843315"/>
                </a:lnTo>
                <a:lnTo>
                  <a:pt x="595086" y="1930400"/>
                </a:lnTo>
                <a:lnTo>
                  <a:pt x="0" y="0"/>
                </a:lnTo>
                <a:lnTo>
                  <a:pt x="1465943" y="130629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Freeform: Shape 351">
            <a:extLst>
              <a:ext uri="{FF2B5EF4-FFF2-40B4-BE49-F238E27FC236}">
                <a16:creationId xmlns:a16="http://schemas.microsoft.com/office/drawing/2014/main" id="{73D6809A-9D52-4462-84D5-3F7830990C84}"/>
              </a:ext>
            </a:extLst>
          </p:cNvPr>
          <p:cNvSpPr/>
          <p:nvPr/>
        </p:nvSpPr>
        <p:spPr>
          <a:xfrm>
            <a:off x="4945909" y="608106"/>
            <a:ext cx="5162925" cy="5317555"/>
          </a:xfrm>
          <a:custGeom>
            <a:avLst/>
            <a:gdLst>
              <a:gd name="connsiteX0" fmla="*/ 680936 w 5846323"/>
              <a:gd name="connsiteY0" fmla="*/ 729575 h 6021422"/>
              <a:gd name="connsiteX1" fmla="*/ 680936 w 5846323"/>
              <a:gd name="connsiteY1" fmla="*/ 729575 h 6021422"/>
              <a:gd name="connsiteX2" fmla="*/ 2062264 w 5846323"/>
              <a:gd name="connsiteY2" fmla="*/ 0 h 6021422"/>
              <a:gd name="connsiteX3" fmla="*/ 2373549 w 5846323"/>
              <a:gd name="connsiteY3" fmla="*/ 564205 h 6021422"/>
              <a:gd name="connsiteX4" fmla="*/ 2665378 w 5846323"/>
              <a:gd name="connsiteY4" fmla="*/ 1079771 h 6021422"/>
              <a:gd name="connsiteX5" fmla="*/ 3073940 w 5846323"/>
              <a:gd name="connsiteY5" fmla="*/ 1536971 h 6021422"/>
              <a:gd name="connsiteX6" fmla="*/ 5486400 w 5846323"/>
              <a:gd name="connsiteY6" fmla="*/ 2198451 h 6021422"/>
              <a:gd name="connsiteX7" fmla="*/ 5846323 w 5846323"/>
              <a:gd name="connsiteY7" fmla="*/ 3784060 h 6021422"/>
              <a:gd name="connsiteX8" fmla="*/ 5262664 w 5846323"/>
              <a:gd name="connsiteY8" fmla="*/ 3852154 h 6021422"/>
              <a:gd name="connsiteX9" fmla="*/ 4445540 w 5846323"/>
              <a:gd name="connsiteY9" fmla="*/ 4095345 h 6021422"/>
              <a:gd name="connsiteX10" fmla="*/ 3871608 w 5846323"/>
              <a:gd name="connsiteY10" fmla="*/ 4319081 h 6021422"/>
              <a:gd name="connsiteX11" fmla="*/ 2500008 w 5846323"/>
              <a:gd name="connsiteY11" fmla="*/ 5019473 h 6021422"/>
              <a:gd name="connsiteX12" fmla="*/ 1420238 w 5846323"/>
              <a:gd name="connsiteY12" fmla="*/ 5661498 h 6021422"/>
              <a:gd name="connsiteX13" fmla="*/ 865761 w 5846323"/>
              <a:gd name="connsiteY13" fmla="*/ 6021422 h 6021422"/>
              <a:gd name="connsiteX14" fmla="*/ 0 w 5846323"/>
              <a:gd name="connsiteY14" fmla="*/ 4980562 h 6021422"/>
              <a:gd name="connsiteX15" fmla="*/ 739302 w 5846323"/>
              <a:gd name="connsiteY15" fmla="*/ 4562273 h 6021422"/>
              <a:gd name="connsiteX16" fmla="*/ 1605064 w 5846323"/>
              <a:gd name="connsiteY16" fmla="*/ 3161490 h 6021422"/>
              <a:gd name="connsiteX17" fmla="*/ 680936 w 5846323"/>
              <a:gd name="connsiteY17" fmla="*/ 729575 h 6021422"/>
              <a:gd name="connsiteX0" fmla="*/ 680936 w 5846323"/>
              <a:gd name="connsiteY0" fmla="*/ 729575 h 6021422"/>
              <a:gd name="connsiteX1" fmla="*/ 680936 w 5846323"/>
              <a:gd name="connsiteY1" fmla="*/ 729575 h 6021422"/>
              <a:gd name="connsiteX2" fmla="*/ 2062264 w 5846323"/>
              <a:gd name="connsiteY2" fmla="*/ 0 h 6021422"/>
              <a:gd name="connsiteX3" fmla="*/ 2373549 w 5846323"/>
              <a:gd name="connsiteY3" fmla="*/ 564205 h 6021422"/>
              <a:gd name="connsiteX4" fmla="*/ 2665378 w 5846323"/>
              <a:gd name="connsiteY4" fmla="*/ 1079771 h 6021422"/>
              <a:gd name="connsiteX5" fmla="*/ 3073940 w 5846323"/>
              <a:gd name="connsiteY5" fmla="*/ 1536971 h 6021422"/>
              <a:gd name="connsiteX6" fmla="*/ 5486400 w 5846323"/>
              <a:gd name="connsiteY6" fmla="*/ 2198451 h 6021422"/>
              <a:gd name="connsiteX7" fmla="*/ 5846323 w 5846323"/>
              <a:gd name="connsiteY7" fmla="*/ 3784060 h 6021422"/>
              <a:gd name="connsiteX8" fmla="*/ 5262664 w 5846323"/>
              <a:gd name="connsiteY8" fmla="*/ 3852154 h 6021422"/>
              <a:gd name="connsiteX9" fmla="*/ 4445540 w 5846323"/>
              <a:gd name="connsiteY9" fmla="*/ 4095345 h 6021422"/>
              <a:gd name="connsiteX10" fmla="*/ 3871608 w 5846323"/>
              <a:gd name="connsiteY10" fmla="*/ 4319081 h 6021422"/>
              <a:gd name="connsiteX11" fmla="*/ 2500008 w 5846323"/>
              <a:gd name="connsiteY11" fmla="*/ 5019473 h 6021422"/>
              <a:gd name="connsiteX12" fmla="*/ 1420238 w 5846323"/>
              <a:gd name="connsiteY12" fmla="*/ 5661498 h 6021422"/>
              <a:gd name="connsiteX13" fmla="*/ 865761 w 5846323"/>
              <a:gd name="connsiteY13" fmla="*/ 6021422 h 6021422"/>
              <a:gd name="connsiteX14" fmla="*/ 0 w 5846323"/>
              <a:gd name="connsiteY14" fmla="*/ 4980562 h 6021422"/>
              <a:gd name="connsiteX15" fmla="*/ 739302 w 5846323"/>
              <a:gd name="connsiteY15" fmla="*/ 4562273 h 6021422"/>
              <a:gd name="connsiteX16" fmla="*/ 1605064 w 5846323"/>
              <a:gd name="connsiteY16" fmla="*/ 3599640 h 6021422"/>
              <a:gd name="connsiteX17" fmla="*/ 680936 w 5846323"/>
              <a:gd name="connsiteY17" fmla="*/ 729575 h 6021422"/>
              <a:gd name="connsiteX0" fmla="*/ 680936 w 5846323"/>
              <a:gd name="connsiteY0" fmla="*/ 729575 h 6021422"/>
              <a:gd name="connsiteX1" fmla="*/ 680936 w 5846323"/>
              <a:gd name="connsiteY1" fmla="*/ 729575 h 6021422"/>
              <a:gd name="connsiteX2" fmla="*/ 2062264 w 5846323"/>
              <a:gd name="connsiteY2" fmla="*/ 0 h 6021422"/>
              <a:gd name="connsiteX3" fmla="*/ 2373549 w 5846323"/>
              <a:gd name="connsiteY3" fmla="*/ 564205 h 6021422"/>
              <a:gd name="connsiteX4" fmla="*/ 2665378 w 5846323"/>
              <a:gd name="connsiteY4" fmla="*/ 1079771 h 6021422"/>
              <a:gd name="connsiteX5" fmla="*/ 3073940 w 5846323"/>
              <a:gd name="connsiteY5" fmla="*/ 1536971 h 6021422"/>
              <a:gd name="connsiteX6" fmla="*/ 5486400 w 5846323"/>
              <a:gd name="connsiteY6" fmla="*/ 2198451 h 6021422"/>
              <a:gd name="connsiteX7" fmla="*/ 5846323 w 5846323"/>
              <a:gd name="connsiteY7" fmla="*/ 3784060 h 6021422"/>
              <a:gd name="connsiteX8" fmla="*/ 5262664 w 5846323"/>
              <a:gd name="connsiteY8" fmla="*/ 3852154 h 6021422"/>
              <a:gd name="connsiteX9" fmla="*/ 4445540 w 5846323"/>
              <a:gd name="connsiteY9" fmla="*/ 4095345 h 6021422"/>
              <a:gd name="connsiteX10" fmla="*/ 3871608 w 5846323"/>
              <a:gd name="connsiteY10" fmla="*/ 4319081 h 6021422"/>
              <a:gd name="connsiteX11" fmla="*/ 2500008 w 5846323"/>
              <a:gd name="connsiteY11" fmla="*/ 5019473 h 6021422"/>
              <a:gd name="connsiteX12" fmla="*/ 1420238 w 5846323"/>
              <a:gd name="connsiteY12" fmla="*/ 5661498 h 6021422"/>
              <a:gd name="connsiteX13" fmla="*/ 865761 w 5846323"/>
              <a:gd name="connsiteY13" fmla="*/ 6021422 h 6021422"/>
              <a:gd name="connsiteX14" fmla="*/ 0 w 5846323"/>
              <a:gd name="connsiteY14" fmla="*/ 4980562 h 6021422"/>
              <a:gd name="connsiteX15" fmla="*/ 739302 w 5846323"/>
              <a:gd name="connsiteY15" fmla="*/ 4562273 h 6021422"/>
              <a:gd name="connsiteX16" fmla="*/ 1605064 w 5846323"/>
              <a:gd name="connsiteY16" fmla="*/ 3599640 h 6021422"/>
              <a:gd name="connsiteX17" fmla="*/ 680936 w 5846323"/>
              <a:gd name="connsiteY17" fmla="*/ 729575 h 6021422"/>
              <a:gd name="connsiteX0" fmla="*/ 766661 w 5846323"/>
              <a:gd name="connsiteY0" fmla="*/ 815300 h 6021422"/>
              <a:gd name="connsiteX1" fmla="*/ 680936 w 5846323"/>
              <a:gd name="connsiteY1" fmla="*/ 729575 h 6021422"/>
              <a:gd name="connsiteX2" fmla="*/ 2062264 w 5846323"/>
              <a:gd name="connsiteY2" fmla="*/ 0 h 6021422"/>
              <a:gd name="connsiteX3" fmla="*/ 2373549 w 5846323"/>
              <a:gd name="connsiteY3" fmla="*/ 564205 h 6021422"/>
              <a:gd name="connsiteX4" fmla="*/ 2665378 w 5846323"/>
              <a:gd name="connsiteY4" fmla="*/ 1079771 h 6021422"/>
              <a:gd name="connsiteX5" fmla="*/ 3073940 w 5846323"/>
              <a:gd name="connsiteY5" fmla="*/ 1536971 h 6021422"/>
              <a:gd name="connsiteX6" fmla="*/ 5486400 w 5846323"/>
              <a:gd name="connsiteY6" fmla="*/ 2198451 h 6021422"/>
              <a:gd name="connsiteX7" fmla="*/ 5846323 w 5846323"/>
              <a:gd name="connsiteY7" fmla="*/ 3784060 h 6021422"/>
              <a:gd name="connsiteX8" fmla="*/ 5262664 w 5846323"/>
              <a:gd name="connsiteY8" fmla="*/ 3852154 h 6021422"/>
              <a:gd name="connsiteX9" fmla="*/ 4445540 w 5846323"/>
              <a:gd name="connsiteY9" fmla="*/ 4095345 h 6021422"/>
              <a:gd name="connsiteX10" fmla="*/ 3871608 w 5846323"/>
              <a:gd name="connsiteY10" fmla="*/ 4319081 h 6021422"/>
              <a:gd name="connsiteX11" fmla="*/ 2500008 w 5846323"/>
              <a:gd name="connsiteY11" fmla="*/ 5019473 h 6021422"/>
              <a:gd name="connsiteX12" fmla="*/ 1420238 w 5846323"/>
              <a:gd name="connsiteY12" fmla="*/ 5661498 h 6021422"/>
              <a:gd name="connsiteX13" fmla="*/ 865761 w 5846323"/>
              <a:gd name="connsiteY13" fmla="*/ 6021422 h 6021422"/>
              <a:gd name="connsiteX14" fmla="*/ 0 w 5846323"/>
              <a:gd name="connsiteY14" fmla="*/ 4980562 h 6021422"/>
              <a:gd name="connsiteX15" fmla="*/ 739302 w 5846323"/>
              <a:gd name="connsiteY15" fmla="*/ 4562273 h 6021422"/>
              <a:gd name="connsiteX16" fmla="*/ 1605064 w 5846323"/>
              <a:gd name="connsiteY16" fmla="*/ 3599640 h 6021422"/>
              <a:gd name="connsiteX17" fmla="*/ 766661 w 5846323"/>
              <a:gd name="connsiteY17" fmla="*/ 815300 h 602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46323" h="6021422">
                <a:moveTo>
                  <a:pt x="766661" y="815300"/>
                </a:moveTo>
                <a:lnTo>
                  <a:pt x="680936" y="729575"/>
                </a:lnTo>
                <a:lnTo>
                  <a:pt x="2062264" y="0"/>
                </a:lnTo>
                <a:lnTo>
                  <a:pt x="2373549" y="564205"/>
                </a:lnTo>
                <a:lnTo>
                  <a:pt x="2665378" y="1079771"/>
                </a:lnTo>
                <a:lnTo>
                  <a:pt x="3073940" y="1536971"/>
                </a:lnTo>
                <a:lnTo>
                  <a:pt x="5486400" y="2198451"/>
                </a:lnTo>
                <a:lnTo>
                  <a:pt x="5846323" y="3784060"/>
                </a:lnTo>
                <a:lnTo>
                  <a:pt x="5262664" y="3852154"/>
                </a:lnTo>
                <a:lnTo>
                  <a:pt x="4445540" y="4095345"/>
                </a:lnTo>
                <a:lnTo>
                  <a:pt x="3871608" y="4319081"/>
                </a:lnTo>
                <a:lnTo>
                  <a:pt x="2500008" y="5019473"/>
                </a:lnTo>
                <a:lnTo>
                  <a:pt x="1420238" y="5661498"/>
                </a:lnTo>
                <a:lnTo>
                  <a:pt x="865761" y="6021422"/>
                </a:lnTo>
                <a:lnTo>
                  <a:pt x="0" y="4980562"/>
                </a:lnTo>
                <a:lnTo>
                  <a:pt x="739302" y="4562273"/>
                </a:lnTo>
                <a:lnTo>
                  <a:pt x="1605064" y="3599640"/>
                </a:lnTo>
                <a:cubicBezTo>
                  <a:pt x="1678021" y="1966677"/>
                  <a:pt x="1074704" y="1771988"/>
                  <a:pt x="766661" y="81530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7B8A0A6-20D4-4112-8438-3C07D2920853}"/>
              </a:ext>
            </a:extLst>
          </p:cNvPr>
          <p:cNvSpPr/>
          <p:nvPr/>
        </p:nvSpPr>
        <p:spPr>
          <a:xfrm>
            <a:off x="6862479" y="597472"/>
            <a:ext cx="4130948" cy="2021527"/>
          </a:xfrm>
          <a:custGeom>
            <a:avLst/>
            <a:gdLst>
              <a:gd name="connsiteX0" fmla="*/ 37323 w 4677747"/>
              <a:gd name="connsiteY0" fmla="*/ 273698 h 2289110"/>
              <a:gd name="connsiteX1" fmla="*/ 360784 w 4677747"/>
              <a:gd name="connsiteY1" fmla="*/ 889518 h 2289110"/>
              <a:gd name="connsiteX2" fmla="*/ 808654 w 4677747"/>
              <a:gd name="connsiteY2" fmla="*/ 1455575 h 2289110"/>
              <a:gd name="connsiteX3" fmla="*/ 1206760 w 4677747"/>
              <a:gd name="connsiteY3" fmla="*/ 1859902 h 2289110"/>
              <a:gd name="connsiteX4" fmla="*/ 1611086 w 4677747"/>
              <a:gd name="connsiteY4" fmla="*/ 2121159 h 2289110"/>
              <a:gd name="connsiteX5" fmla="*/ 2021633 w 4677747"/>
              <a:gd name="connsiteY5" fmla="*/ 2245567 h 2289110"/>
              <a:gd name="connsiteX6" fmla="*/ 2705878 w 4677747"/>
              <a:gd name="connsiteY6" fmla="*/ 2289110 h 2289110"/>
              <a:gd name="connsiteX7" fmla="*/ 4397829 w 4677747"/>
              <a:gd name="connsiteY7" fmla="*/ 2152261 h 2289110"/>
              <a:gd name="connsiteX8" fmla="*/ 4677747 w 4677747"/>
              <a:gd name="connsiteY8" fmla="*/ 1741714 h 2289110"/>
              <a:gd name="connsiteX9" fmla="*/ 4491135 w 4677747"/>
              <a:gd name="connsiteY9" fmla="*/ 1878563 h 2289110"/>
              <a:gd name="connsiteX10" fmla="*/ 4323184 w 4677747"/>
              <a:gd name="connsiteY10" fmla="*/ 1909665 h 2289110"/>
              <a:gd name="connsiteX11" fmla="*/ 4229878 w 4677747"/>
              <a:gd name="connsiteY11" fmla="*/ 1909665 h 2289110"/>
              <a:gd name="connsiteX12" fmla="*/ 2015413 w 4677747"/>
              <a:gd name="connsiteY12" fmla="*/ 1524000 h 2289110"/>
              <a:gd name="connsiteX13" fmla="*/ 1356049 w 4677747"/>
              <a:gd name="connsiteY13" fmla="*/ 1268963 h 2289110"/>
              <a:gd name="connsiteX14" fmla="*/ 696686 w 4677747"/>
              <a:gd name="connsiteY14" fmla="*/ 883298 h 2289110"/>
              <a:gd name="connsiteX15" fmla="*/ 217715 w 4677747"/>
              <a:gd name="connsiteY15" fmla="*/ 342122 h 2289110"/>
              <a:gd name="connsiteX16" fmla="*/ 0 w 4677747"/>
              <a:gd name="connsiteY16" fmla="*/ 0 h 2289110"/>
              <a:gd name="connsiteX17" fmla="*/ 37323 w 4677747"/>
              <a:gd name="connsiteY17" fmla="*/ 273698 h 228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77747" h="2289110">
                <a:moveTo>
                  <a:pt x="37323" y="273698"/>
                </a:moveTo>
                <a:lnTo>
                  <a:pt x="360784" y="889518"/>
                </a:lnTo>
                <a:lnTo>
                  <a:pt x="808654" y="1455575"/>
                </a:lnTo>
                <a:lnTo>
                  <a:pt x="1206760" y="1859902"/>
                </a:lnTo>
                <a:lnTo>
                  <a:pt x="1611086" y="2121159"/>
                </a:lnTo>
                <a:lnTo>
                  <a:pt x="2021633" y="2245567"/>
                </a:lnTo>
                <a:lnTo>
                  <a:pt x="2705878" y="2289110"/>
                </a:lnTo>
                <a:lnTo>
                  <a:pt x="4397829" y="2152261"/>
                </a:lnTo>
                <a:lnTo>
                  <a:pt x="4677747" y="1741714"/>
                </a:lnTo>
                <a:lnTo>
                  <a:pt x="4491135" y="1878563"/>
                </a:lnTo>
                <a:lnTo>
                  <a:pt x="4323184" y="1909665"/>
                </a:lnTo>
                <a:lnTo>
                  <a:pt x="4229878" y="1909665"/>
                </a:lnTo>
                <a:lnTo>
                  <a:pt x="2015413" y="1524000"/>
                </a:lnTo>
                <a:lnTo>
                  <a:pt x="1356049" y="1268963"/>
                </a:lnTo>
                <a:lnTo>
                  <a:pt x="696686" y="883298"/>
                </a:lnTo>
                <a:lnTo>
                  <a:pt x="217715" y="342122"/>
                </a:lnTo>
                <a:lnTo>
                  <a:pt x="0" y="0"/>
                </a:lnTo>
                <a:lnTo>
                  <a:pt x="37323" y="27369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DD600CF-C8E7-43E5-BE9C-EBC950841CD3}"/>
              </a:ext>
            </a:extLst>
          </p:cNvPr>
          <p:cNvSpPr/>
          <p:nvPr/>
        </p:nvSpPr>
        <p:spPr>
          <a:xfrm>
            <a:off x="4858939" y="1177669"/>
            <a:ext cx="1672194" cy="3873200"/>
          </a:xfrm>
          <a:custGeom>
            <a:avLst/>
            <a:gdLst>
              <a:gd name="connsiteX0" fmla="*/ 744467 w 1893536"/>
              <a:gd name="connsiteY0" fmla="*/ 0 h 4385883"/>
              <a:gd name="connsiteX1" fmla="*/ 1577947 w 1893536"/>
              <a:gd name="connsiteY1" fmla="*/ 1270449 h 4385883"/>
              <a:gd name="connsiteX2" fmla="*/ 1739788 w 1893536"/>
              <a:gd name="connsiteY2" fmla="*/ 1577947 h 4385883"/>
              <a:gd name="connsiteX3" fmla="*/ 1853076 w 1893536"/>
              <a:gd name="connsiteY3" fmla="*/ 1861168 h 4385883"/>
              <a:gd name="connsiteX4" fmla="*/ 1893536 w 1893536"/>
              <a:gd name="connsiteY4" fmla="*/ 2322414 h 4385883"/>
              <a:gd name="connsiteX5" fmla="*/ 1836892 w 1893536"/>
              <a:gd name="connsiteY5" fmla="*/ 2856488 h 4385883"/>
              <a:gd name="connsiteX6" fmla="*/ 1699327 w 1893536"/>
              <a:gd name="connsiteY6" fmla="*/ 3180170 h 4385883"/>
              <a:gd name="connsiteX7" fmla="*/ 1440382 w 1893536"/>
              <a:gd name="connsiteY7" fmla="*/ 3592863 h 4385883"/>
              <a:gd name="connsiteX8" fmla="*/ 1238081 w 1893536"/>
              <a:gd name="connsiteY8" fmla="*/ 3851809 h 4385883"/>
              <a:gd name="connsiteX9" fmla="*/ 873940 w 1893536"/>
              <a:gd name="connsiteY9" fmla="*/ 4086478 h 4385883"/>
              <a:gd name="connsiteX10" fmla="*/ 873940 w 1893536"/>
              <a:gd name="connsiteY10" fmla="*/ 4086478 h 4385883"/>
              <a:gd name="connsiteX11" fmla="*/ 420786 w 1893536"/>
              <a:gd name="connsiteY11" fmla="*/ 4296871 h 4385883"/>
              <a:gd name="connsiteX12" fmla="*/ 48552 w 1893536"/>
              <a:gd name="connsiteY12" fmla="*/ 4385883 h 4385883"/>
              <a:gd name="connsiteX13" fmla="*/ 0 w 1893536"/>
              <a:gd name="connsiteY13" fmla="*/ 4385883 h 4385883"/>
              <a:gd name="connsiteX14" fmla="*/ 485522 w 1893536"/>
              <a:gd name="connsiteY14" fmla="*/ 4135030 h 4385883"/>
              <a:gd name="connsiteX15" fmla="*/ 752559 w 1893536"/>
              <a:gd name="connsiteY15" fmla="*/ 3948913 h 4385883"/>
              <a:gd name="connsiteX16" fmla="*/ 1027688 w 1893536"/>
              <a:gd name="connsiteY16" fmla="*/ 3689968 h 4385883"/>
              <a:gd name="connsiteX17" fmla="*/ 1367554 w 1893536"/>
              <a:gd name="connsiteY17" fmla="*/ 3180170 h 4385883"/>
              <a:gd name="connsiteX18" fmla="*/ 1464658 w 1893536"/>
              <a:gd name="connsiteY18" fmla="*/ 2727016 h 4385883"/>
              <a:gd name="connsiteX19" fmla="*/ 1480842 w 1893536"/>
              <a:gd name="connsiteY19" fmla="*/ 2176757 h 4385883"/>
              <a:gd name="connsiteX20" fmla="*/ 1480842 w 1893536"/>
              <a:gd name="connsiteY20" fmla="*/ 2087745 h 4385883"/>
              <a:gd name="connsiteX21" fmla="*/ 1383738 w 1893536"/>
              <a:gd name="connsiteY21" fmla="*/ 1472750 h 4385883"/>
              <a:gd name="connsiteX22" fmla="*/ 1100517 w 1893536"/>
              <a:gd name="connsiteY22" fmla="*/ 728283 h 4385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93536" h="4385883">
                <a:moveTo>
                  <a:pt x="744467" y="0"/>
                </a:moveTo>
                <a:lnTo>
                  <a:pt x="1577947" y="1270449"/>
                </a:lnTo>
                <a:lnTo>
                  <a:pt x="1739788" y="1577947"/>
                </a:lnTo>
                <a:lnTo>
                  <a:pt x="1853076" y="1861168"/>
                </a:lnTo>
                <a:lnTo>
                  <a:pt x="1893536" y="2322414"/>
                </a:lnTo>
                <a:lnTo>
                  <a:pt x="1836892" y="2856488"/>
                </a:lnTo>
                <a:lnTo>
                  <a:pt x="1699327" y="3180170"/>
                </a:lnTo>
                <a:lnTo>
                  <a:pt x="1440382" y="3592863"/>
                </a:lnTo>
                <a:lnTo>
                  <a:pt x="1238081" y="3851809"/>
                </a:lnTo>
                <a:lnTo>
                  <a:pt x="873940" y="4086478"/>
                </a:lnTo>
                <a:lnTo>
                  <a:pt x="873940" y="4086478"/>
                </a:lnTo>
                <a:lnTo>
                  <a:pt x="420786" y="4296871"/>
                </a:lnTo>
                <a:lnTo>
                  <a:pt x="48552" y="4385883"/>
                </a:lnTo>
                <a:lnTo>
                  <a:pt x="0" y="4385883"/>
                </a:lnTo>
                <a:lnTo>
                  <a:pt x="485522" y="4135030"/>
                </a:lnTo>
                <a:lnTo>
                  <a:pt x="752559" y="3948913"/>
                </a:lnTo>
                <a:lnTo>
                  <a:pt x="1027688" y="3689968"/>
                </a:lnTo>
                <a:lnTo>
                  <a:pt x="1367554" y="3180170"/>
                </a:lnTo>
                <a:lnTo>
                  <a:pt x="1464658" y="2727016"/>
                </a:lnTo>
                <a:lnTo>
                  <a:pt x="1480842" y="2176757"/>
                </a:lnTo>
                <a:lnTo>
                  <a:pt x="1480842" y="2087745"/>
                </a:lnTo>
                <a:lnTo>
                  <a:pt x="1383738" y="1472750"/>
                </a:lnTo>
                <a:lnTo>
                  <a:pt x="1100517" y="728283"/>
                </a:lnTo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C0387B2-3902-4BB1-AEAF-80D64AC63102}"/>
              </a:ext>
            </a:extLst>
          </p:cNvPr>
          <p:cNvSpPr/>
          <p:nvPr/>
        </p:nvSpPr>
        <p:spPr>
          <a:xfrm>
            <a:off x="7898746" y="2183607"/>
            <a:ext cx="2861857" cy="619232"/>
          </a:xfrm>
          <a:custGeom>
            <a:avLst/>
            <a:gdLst>
              <a:gd name="connsiteX0" fmla="*/ 85281 w 3240671"/>
              <a:gd name="connsiteY0" fmla="*/ 99494 h 701198"/>
              <a:gd name="connsiteX1" fmla="*/ 360074 w 3240671"/>
              <a:gd name="connsiteY1" fmla="*/ 322172 h 701198"/>
              <a:gd name="connsiteX2" fmla="*/ 630130 w 3240671"/>
              <a:gd name="connsiteY2" fmla="*/ 487996 h 701198"/>
              <a:gd name="connsiteX3" fmla="*/ 871759 w 3240671"/>
              <a:gd name="connsiteY3" fmla="*/ 592228 h 701198"/>
              <a:gd name="connsiteX4" fmla="*/ 1042321 w 3240671"/>
              <a:gd name="connsiteY4" fmla="*/ 630131 h 701198"/>
              <a:gd name="connsiteX5" fmla="*/ 1340804 w 3240671"/>
              <a:gd name="connsiteY5" fmla="*/ 696460 h 701198"/>
              <a:gd name="connsiteX6" fmla="*/ 1719830 w 3240671"/>
              <a:gd name="connsiteY6" fmla="*/ 701198 h 701198"/>
              <a:gd name="connsiteX7" fmla="*/ 2065691 w 3240671"/>
              <a:gd name="connsiteY7" fmla="*/ 649082 h 701198"/>
              <a:gd name="connsiteX8" fmla="*/ 2923237 w 3240671"/>
              <a:gd name="connsiteY8" fmla="*/ 563801 h 701198"/>
              <a:gd name="connsiteX9" fmla="*/ 3112750 w 3240671"/>
              <a:gd name="connsiteY9" fmla="*/ 435880 h 701198"/>
              <a:gd name="connsiteX10" fmla="*/ 3240671 w 3240671"/>
              <a:gd name="connsiteY10" fmla="*/ 350599 h 701198"/>
              <a:gd name="connsiteX11" fmla="*/ 1255523 w 3240671"/>
              <a:gd name="connsiteY11" fmla="*/ 345861 h 701198"/>
              <a:gd name="connsiteX12" fmla="*/ 0 w 3240671"/>
              <a:gd name="connsiteY12" fmla="*/ 0 h 701198"/>
              <a:gd name="connsiteX0" fmla="*/ 85281 w 3240671"/>
              <a:gd name="connsiteY0" fmla="*/ 99494 h 701198"/>
              <a:gd name="connsiteX1" fmla="*/ 360074 w 3240671"/>
              <a:gd name="connsiteY1" fmla="*/ 322172 h 701198"/>
              <a:gd name="connsiteX2" fmla="*/ 630130 w 3240671"/>
              <a:gd name="connsiteY2" fmla="*/ 487996 h 701198"/>
              <a:gd name="connsiteX3" fmla="*/ 871759 w 3240671"/>
              <a:gd name="connsiteY3" fmla="*/ 592228 h 701198"/>
              <a:gd name="connsiteX4" fmla="*/ 1042321 w 3240671"/>
              <a:gd name="connsiteY4" fmla="*/ 630131 h 701198"/>
              <a:gd name="connsiteX5" fmla="*/ 1340804 w 3240671"/>
              <a:gd name="connsiteY5" fmla="*/ 696460 h 701198"/>
              <a:gd name="connsiteX6" fmla="*/ 1719830 w 3240671"/>
              <a:gd name="connsiteY6" fmla="*/ 701198 h 701198"/>
              <a:gd name="connsiteX7" fmla="*/ 2065691 w 3240671"/>
              <a:gd name="connsiteY7" fmla="*/ 649082 h 701198"/>
              <a:gd name="connsiteX8" fmla="*/ 2923237 w 3240671"/>
              <a:gd name="connsiteY8" fmla="*/ 506567 h 701198"/>
              <a:gd name="connsiteX9" fmla="*/ 3112750 w 3240671"/>
              <a:gd name="connsiteY9" fmla="*/ 435880 h 701198"/>
              <a:gd name="connsiteX10" fmla="*/ 3240671 w 3240671"/>
              <a:gd name="connsiteY10" fmla="*/ 350599 h 701198"/>
              <a:gd name="connsiteX11" fmla="*/ 1255523 w 3240671"/>
              <a:gd name="connsiteY11" fmla="*/ 345861 h 701198"/>
              <a:gd name="connsiteX12" fmla="*/ 0 w 3240671"/>
              <a:gd name="connsiteY12" fmla="*/ 0 h 70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40671" h="701198">
                <a:moveTo>
                  <a:pt x="85281" y="99494"/>
                </a:moveTo>
                <a:lnTo>
                  <a:pt x="360074" y="322172"/>
                </a:lnTo>
                <a:lnTo>
                  <a:pt x="630130" y="487996"/>
                </a:lnTo>
                <a:lnTo>
                  <a:pt x="871759" y="592228"/>
                </a:lnTo>
                <a:lnTo>
                  <a:pt x="1042321" y="630131"/>
                </a:lnTo>
                <a:lnTo>
                  <a:pt x="1340804" y="696460"/>
                </a:lnTo>
                <a:lnTo>
                  <a:pt x="1719830" y="701198"/>
                </a:lnTo>
                <a:lnTo>
                  <a:pt x="2065691" y="649082"/>
                </a:lnTo>
                <a:lnTo>
                  <a:pt x="2923237" y="506567"/>
                </a:lnTo>
                <a:lnTo>
                  <a:pt x="3112750" y="435880"/>
                </a:lnTo>
                <a:lnTo>
                  <a:pt x="3240671" y="350599"/>
                </a:lnTo>
                <a:lnTo>
                  <a:pt x="1255523" y="345861"/>
                </a:lnTo>
                <a:lnTo>
                  <a:pt x="0" y="0"/>
                </a:lnTo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CC45DB-A405-439E-B3EC-EFD3B7E65E22}"/>
              </a:ext>
            </a:extLst>
          </p:cNvPr>
          <p:cNvGrpSpPr/>
          <p:nvPr/>
        </p:nvGrpSpPr>
        <p:grpSpPr>
          <a:xfrm>
            <a:off x="5871150" y="293653"/>
            <a:ext cx="1487676" cy="2335983"/>
            <a:chOff x="3742762" y="208174"/>
            <a:chExt cx="1747631" cy="273915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F625713-9810-45C6-ADA2-68BA72EE87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42762" y="208175"/>
              <a:ext cx="1715313" cy="2739153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AA9DBDF-D9F9-4435-9B33-A1BDDE963B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88285" y="208174"/>
              <a:ext cx="1702108" cy="2724539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EADB827-3FC6-44B0-9FA0-F1A68A7A1640}"/>
              </a:ext>
            </a:extLst>
          </p:cNvPr>
          <p:cNvCxnSpPr>
            <a:cxnSpLocks/>
          </p:cNvCxnSpPr>
          <p:nvPr/>
        </p:nvCxnSpPr>
        <p:spPr>
          <a:xfrm>
            <a:off x="6195089" y="1506884"/>
            <a:ext cx="775857" cy="128314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3B92DFC-31BF-452B-8BB8-31A652111C46}"/>
              </a:ext>
            </a:extLst>
          </p:cNvPr>
          <p:cNvCxnSpPr>
            <a:cxnSpLocks/>
          </p:cNvCxnSpPr>
          <p:nvPr/>
        </p:nvCxnSpPr>
        <p:spPr>
          <a:xfrm>
            <a:off x="7821384" y="2339390"/>
            <a:ext cx="180003" cy="25636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AD79EEE-6174-4A6D-9247-D8FA2A999F68}"/>
              </a:ext>
            </a:extLst>
          </p:cNvPr>
          <p:cNvCxnSpPr>
            <a:cxnSpLocks/>
          </p:cNvCxnSpPr>
          <p:nvPr/>
        </p:nvCxnSpPr>
        <p:spPr>
          <a:xfrm>
            <a:off x="7708847" y="2399226"/>
            <a:ext cx="181306" cy="25822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E1413D3-D151-42CC-ACB1-E4E22CB21F5F}"/>
              </a:ext>
            </a:extLst>
          </p:cNvPr>
          <p:cNvCxnSpPr>
            <a:cxnSpLocks/>
          </p:cNvCxnSpPr>
          <p:nvPr/>
        </p:nvCxnSpPr>
        <p:spPr>
          <a:xfrm>
            <a:off x="7605586" y="2468653"/>
            <a:ext cx="173016" cy="24641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AF11D13-0851-4044-AC5F-7CAFC9A0E35A}"/>
              </a:ext>
            </a:extLst>
          </p:cNvPr>
          <p:cNvCxnSpPr>
            <a:cxnSpLocks/>
          </p:cNvCxnSpPr>
          <p:nvPr/>
        </p:nvCxnSpPr>
        <p:spPr>
          <a:xfrm>
            <a:off x="7499787" y="2538679"/>
            <a:ext cx="170917" cy="24342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BDA822-0B26-446A-8C2C-A74E6A478AFD}"/>
              </a:ext>
            </a:extLst>
          </p:cNvPr>
          <p:cNvCxnSpPr>
            <a:cxnSpLocks/>
          </p:cNvCxnSpPr>
          <p:nvPr/>
        </p:nvCxnSpPr>
        <p:spPr>
          <a:xfrm>
            <a:off x="7393632" y="2605828"/>
            <a:ext cx="169610" cy="24156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67FE922-DB29-4BA8-944D-ADEC19CF9A8E}"/>
              </a:ext>
            </a:extLst>
          </p:cNvPr>
          <p:cNvCxnSpPr>
            <a:cxnSpLocks/>
          </p:cNvCxnSpPr>
          <p:nvPr/>
        </p:nvCxnSpPr>
        <p:spPr>
          <a:xfrm>
            <a:off x="7296103" y="2674173"/>
            <a:ext cx="169337" cy="24117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6EBB75C-3BCE-4A03-9D6B-242365FFA842}"/>
              </a:ext>
            </a:extLst>
          </p:cNvPr>
          <p:cNvCxnSpPr>
            <a:cxnSpLocks/>
          </p:cNvCxnSpPr>
          <p:nvPr/>
        </p:nvCxnSpPr>
        <p:spPr>
          <a:xfrm>
            <a:off x="7196888" y="2739285"/>
            <a:ext cx="157701" cy="23836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E6CB993-DFAF-4801-83B2-51F8F0C52C11}"/>
              </a:ext>
            </a:extLst>
          </p:cNvPr>
          <p:cNvCxnSpPr>
            <a:cxnSpLocks/>
          </p:cNvCxnSpPr>
          <p:nvPr/>
        </p:nvCxnSpPr>
        <p:spPr>
          <a:xfrm>
            <a:off x="7091888" y="2805814"/>
            <a:ext cx="157464" cy="23621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EE7CF04-66C7-46E7-8B85-49B00B327B29}"/>
              </a:ext>
            </a:extLst>
          </p:cNvPr>
          <p:cNvCxnSpPr>
            <a:cxnSpLocks/>
          </p:cNvCxnSpPr>
          <p:nvPr/>
        </p:nvCxnSpPr>
        <p:spPr>
          <a:xfrm>
            <a:off x="6980828" y="2873880"/>
            <a:ext cx="167268" cy="23822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FE8842C-4FBD-4574-9B6C-F1DDE1110293}"/>
              </a:ext>
            </a:extLst>
          </p:cNvPr>
          <p:cNvCxnSpPr>
            <a:cxnSpLocks/>
          </p:cNvCxnSpPr>
          <p:nvPr/>
        </p:nvCxnSpPr>
        <p:spPr>
          <a:xfrm>
            <a:off x="6879154" y="2945277"/>
            <a:ext cx="161546" cy="2399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F299CB2-2C7B-41D0-A80B-0B0C2D2A19F5}"/>
              </a:ext>
            </a:extLst>
          </p:cNvPr>
          <p:cNvCxnSpPr>
            <a:cxnSpLocks/>
          </p:cNvCxnSpPr>
          <p:nvPr/>
        </p:nvCxnSpPr>
        <p:spPr>
          <a:xfrm>
            <a:off x="6771332" y="3015276"/>
            <a:ext cx="164683" cy="23454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74BA16B-A84F-45B3-877E-29850DBA6CC7}"/>
              </a:ext>
            </a:extLst>
          </p:cNvPr>
          <p:cNvCxnSpPr>
            <a:cxnSpLocks/>
          </p:cNvCxnSpPr>
          <p:nvPr/>
        </p:nvCxnSpPr>
        <p:spPr>
          <a:xfrm>
            <a:off x="6665611" y="3082428"/>
            <a:ext cx="166602" cy="23919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C517C88-BC85-4B82-8E19-496F64D641B4}"/>
              </a:ext>
            </a:extLst>
          </p:cNvPr>
          <p:cNvCxnSpPr>
            <a:cxnSpLocks/>
          </p:cNvCxnSpPr>
          <p:nvPr/>
        </p:nvCxnSpPr>
        <p:spPr>
          <a:xfrm>
            <a:off x="6559459" y="3157099"/>
            <a:ext cx="175777" cy="23989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>
            <a:extLst>
              <a:ext uri="{FF2B5EF4-FFF2-40B4-BE49-F238E27FC236}">
                <a16:creationId xmlns:a16="http://schemas.microsoft.com/office/drawing/2014/main" id="{9ED3B5D0-8E49-43E7-AAE3-AA89528EFA84}"/>
              </a:ext>
            </a:extLst>
          </p:cNvPr>
          <p:cNvCxnSpPr>
            <a:cxnSpLocks/>
          </p:cNvCxnSpPr>
          <p:nvPr/>
        </p:nvCxnSpPr>
        <p:spPr>
          <a:xfrm flipV="1">
            <a:off x="6513773" y="2577323"/>
            <a:ext cx="847867" cy="49052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Connector 355">
            <a:extLst>
              <a:ext uri="{FF2B5EF4-FFF2-40B4-BE49-F238E27FC236}">
                <a16:creationId xmlns:a16="http://schemas.microsoft.com/office/drawing/2014/main" id="{81D35527-D15F-4F46-B3CE-34D02A523CA5}"/>
              </a:ext>
            </a:extLst>
          </p:cNvPr>
          <p:cNvCxnSpPr/>
          <p:nvPr/>
        </p:nvCxnSpPr>
        <p:spPr>
          <a:xfrm>
            <a:off x="9193462" y="2802839"/>
            <a:ext cx="166630" cy="55510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9158231E-EED9-4A7D-BEA7-AB907E9B28B7}"/>
              </a:ext>
            </a:extLst>
          </p:cNvPr>
          <p:cNvGrpSpPr/>
          <p:nvPr/>
        </p:nvGrpSpPr>
        <p:grpSpPr>
          <a:xfrm rot="7119510">
            <a:off x="9988931" y="2017231"/>
            <a:ext cx="1543344" cy="2418964"/>
            <a:chOff x="3742762" y="208174"/>
            <a:chExt cx="1747631" cy="2739154"/>
          </a:xfrm>
        </p:grpSpPr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8609F5A0-3CF4-4C4C-8B43-77C95B324E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42762" y="208175"/>
              <a:ext cx="1715313" cy="2739153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1CFD8ECE-1356-4782-BAF8-78F5581114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88285" y="208174"/>
              <a:ext cx="1702108" cy="2724539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A9AE2177-F2FE-41F0-A68D-0CEAEFEE0789}"/>
              </a:ext>
            </a:extLst>
          </p:cNvPr>
          <p:cNvGrpSpPr/>
          <p:nvPr/>
        </p:nvGrpSpPr>
        <p:grpSpPr>
          <a:xfrm rot="5117250">
            <a:off x="4746593" y="4463760"/>
            <a:ext cx="1317205" cy="2216558"/>
            <a:chOff x="3742762" y="208174"/>
            <a:chExt cx="1747631" cy="2739154"/>
          </a:xfrm>
        </p:grpSpPr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32A8E7DF-8331-4C76-BC50-28145DBBC1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42762" y="208175"/>
              <a:ext cx="1715313" cy="2739153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CAB45221-F5E2-4273-9B90-93DBE77807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88285" y="208174"/>
              <a:ext cx="1702108" cy="2724539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3" name="Straight Connector 362">
            <a:extLst>
              <a:ext uri="{FF2B5EF4-FFF2-40B4-BE49-F238E27FC236}">
                <a16:creationId xmlns:a16="http://schemas.microsoft.com/office/drawing/2014/main" id="{9E50D28C-6E36-49CA-B6F5-AF0123D7769C}"/>
              </a:ext>
            </a:extLst>
          </p:cNvPr>
          <p:cNvCxnSpPr>
            <a:cxnSpLocks/>
          </p:cNvCxnSpPr>
          <p:nvPr/>
        </p:nvCxnSpPr>
        <p:spPr>
          <a:xfrm>
            <a:off x="6455620" y="4824611"/>
            <a:ext cx="310899" cy="4774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6" name="Freeform: Shape 365">
            <a:extLst>
              <a:ext uri="{FF2B5EF4-FFF2-40B4-BE49-F238E27FC236}">
                <a16:creationId xmlns:a16="http://schemas.microsoft.com/office/drawing/2014/main" id="{43CFAC0D-A363-4D64-89C1-9A23C4A44A86}"/>
              </a:ext>
            </a:extLst>
          </p:cNvPr>
          <p:cNvSpPr/>
          <p:nvPr/>
        </p:nvSpPr>
        <p:spPr>
          <a:xfrm rot="21218255">
            <a:off x="6322673" y="5256338"/>
            <a:ext cx="576795" cy="487071"/>
          </a:xfrm>
          <a:custGeom>
            <a:avLst/>
            <a:gdLst>
              <a:gd name="connsiteX0" fmla="*/ 0 w 653143"/>
              <a:gd name="connsiteY0" fmla="*/ 261257 h 551543"/>
              <a:gd name="connsiteX1" fmla="*/ 348343 w 653143"/>
              <a:gd name="connsiteY1" fmla="*/ 101600 h 551543"/>
              <a:gd name="connsiteX2" fmla="*/ 551543 w 653143"/>
              <a:gd name="connsiteY2" fmla="*/ 0 h 551543"/>
              <a:gd name="connsiteX3" fmla="*/ 653143 w 653143"/>
              <a:gd name="connsiteY3" fmla="*/ 261257 h 551543"/>
              <a:gd name="connsiteX4" fmla="*/ 145143 w 653143"/>
              <a:gd name="connsiteY4" fmla="*/ 551543 h 5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143" h="551543">
                <a:moveTo>
                  <a:pt x="0" y="261257"/>
                </a:moveTo>
                <a:lnTo>
                  <a:pt x="348343" y="101600"/>
                </a:lnTo>
                <a:lnTo>
                  <a:pt x="551543" y="0"/>
                </a:lnTo>
                <a:lnTo>
                  <a:pt x="653143" y="261257"/>
                </a:lnTo>
                <a:lnTo>
                  <a:pt x="145143" y="551543"/>
                </a:lnTo>
              </a:path>
            </a:pathLst>
          </a:cu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4" name="Straight Arrow Connector 383">
            <a:extLst>
              <a:ext uri="{FF2B5EF4-FFF2-40B4-BE49-F238E27FC236}">
                <a16:creationId xmlns:a16="http://schemas.microsoft.com/office/drawing/2014/main" id="{548C2632-3B6E-4E11-ACAA-B33311AA12BD}"/>
              </a:ext>
            </a:extLst>
          </p:cNvPr>
          <p:cNvCxnSpPr>
            <a:cxnSpLocks/>
          </p:cNvCxnSpPr>
          <p:nvPr/>
        </p:nvCxnSpPr>
        <p:spPr>
          <a:xfrm flipH="1">
            <a:off x="6561892" y="2726612"/>
            <a:ext cx="216106" cy="12393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>
            <a:extLst>
              <a:ext uri="{FF2B5EF4-FFF2-40B4-BE49-F238E27FC236}">
                <a16:creationId xmlns:a16="http://schemas.microsoft.com/office/drawing/2014/main" id="{F9595A9F-EDAE-49DA-B266-34A93D53C861}"/>
              </a:ext>
            </a:extLst>
          </p:cNvPr>
          <p:cNvCxnSpPr>
            <a:cxnSpLocks/>
          </p:cNvCxnSpPr>
          <p:nvPr/>
        </p:nvCxnSpPr>
        <p:spPr>
          <a:xfrm>
            <a:off x="6630513" y="2532786"/>
            <a:ext cx="132832" cy="20063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8" name="Group 397">
            <a:extLst>
              <a:ext uri="{FF2B5EF4-FFF2-40B4-BE49-F238E27FC236}">
                <a16:creationId xmlns:a16="http://schemas.microsoft.com/office/drawing/2014/main" id="{7DC01142-F598-4D41-9EBC-038A1F62CA62}"/>
              </a:ext>
            </a:extLst>
          </p:cNvPr>
          <p:cNvGrpSpPr/>
          <p:nvPr/>
        </p:nvGrpSpPr>
        <p:grpSpPr>
          <a:xfrm rot="19739602">
            <a:off x="7857393" y="3625253"/>
            <a:ext cx="247199" cy="476096"/>
            <a:chOff x="6468533" y="441503"/>
            <a:chExt cx="474134" cy="913164"/>
          </a:xfrm>
        </p:grpSpPr>
        <p:sp>
          <p:nvSpPr>
            <p:cNvPr id="392" name="Rectangle: Rounded Corners 391">
              <a:extLst>
                <a:ext uri="{FF2B5EF4-FFF2-40B4-BE49-F238E27FC236}">
                  <a16:creationId xmlns:a16="http://schemas.microsoft.com/office/drawing/2014/main" id="{42F49132-1214-43FD-BB2F-F9D75A357604}"/>
                </a:ext>
              </a:extLst>
            </p:cNvPr>
            <p:cNvSpPr/>
            <p:nvPr/>
          </p:nvSpPr>
          <p:spPr>
            <a:xfrm>
              <a:off x="6468533" y="447472"/>
              <a:ext cx="474134" cy="907195"/>
            </a:xfrm>
            <a:prstGeom prst="roundRect">
              <a:avLst/>
            </a:prstGeom>
            <a:solidFill>
              <a:srgbClr val="7671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77E6839D-9E66-42CE-8B9B-31CE7A1FF755}"/>
                </a:ext>
              </a:extLst>
            </p:cNvPr>
            <p:cNvSpPr/>
            <p:nvPr/>
          </p:nvSpPr>
          <p:spPr>
            <a:xfrm>
              <a:off x="6543486" y="1047750"/>
              <a:ext cx="324228" cy="2917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DF93C0B5-B11A-49B9-96C3-300A289C0E9C}"/>
                </a:ext>
              </a:extLst>
            </p:cNvPr>
            <p:cNvSpPr/>
            <p:nvPr/>
          </p:nvSpPr>
          <p:spPr>
            <a:xfrm>
              <a:off x="6543486" y="740833"/>
              <a:ext cx="324228" cy="29174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31B433FC-00E1-4FD7-8BCF-B7BF789EACF0}"/>
                </a:ext>
              </a:extLst>
            </p:cNvPr>
            <p:cNvSpPr/>
            <p:nvPr/>
          </p:nvSpPr>
          <p:spPr>
            <a:xfrm>
              <a:off x="6543486" y="441503"/>
              <a:ext cx="324228" cy="29174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9" name="Freeform: Shape 398">
            <a:extLst>
              <a:ext uri="{FF2B5EF4-FFF2-40B4-BE49-F238E27FC236}">
                <a16:creationId xmlns:a16="http://schemas.microsoft.com/office/drawing/2014/main" id="{8846981B-BA20-436B-A63A-A85CD15F6DAB}"/>
              </a:ext>
            </a:extLst>
          </p:cNvPr>
          <p:cNvSpPr/>
          <p:nvPr/>
        </p:nvSpPr>
        <p:spPr>
          <a:xfrm>
            <a:off x="6861641" y="639939"/>
            <a:ext cx="1227917" cy="1540491"/>
          </a:xfrm>
          <a:custGeom>
            <a:avLst/>
            <a:gdLst>
              <a:gd name="connsiteX0" fmla="*/ 1529123 w 1529123"/>
              <a:gd name="connsiteY0" fmla="*/ 1306286 h 1828800"/>
              <a:gd name="connsiteX1" fmla="*/ 1290918 w 1529123"/>
              <a:gd name="connsiteY1" fmla="*/ 1828800 h 1828800"/>
              <a:gd name="connsiteX2" fmla="*/ 860612 w 1529123"/>
              <a:gd name="connsiteY2" fmla="*/ 1429230 h 1828800"/>
              <a:gd name="connsiteX3" fmla="*/ 507146 w 1529123"/>
              <a:gd name="connsiteY3" fmla="*/ 1037345 h 1828800"/>
              <a:gd name="connsiteX4" fmla="*/ 407254 w 1529123"/>
              <a:gd name="connsiteY4" fmla="*/ 899032 h 1828800"/>
              <a:gd name="connsiteX5" fmla="*/ 92209 w 1529123"/>
              <a:gd name="connsiteY5" fmla="*/ 368834 h 1828800"/>
              <a:gd name="connsiteX6" fmla="*/ 0 w 1529123"/>
              <a:gd name="connsiteY6" fmla="*/ 84525 h 1828800"/>
              <a:gd name="connsiteX7" fmla="*/ 0 w 1529123"/>
              <a:gd name="connsiteY7" fmla="*/ 0 h 1828800"/>
              <a:gd name="connsiteX8" fmla="*/ 630091 w 1529123"/>
              <a:gd name="connsiteY8" fmla="*/ 822192 h 1828800"/>
              <a:gd name="connsiteX9" fmla="*/ 1191025 w 1529123"/>
              <a:gd name="connsiteY9" fmla="*/ 1167973 h 1828800"/>
              <a:gd name="connsiteX10" fmla="*/ 1529123 w 1529123"/>
              <a:gd name="connsiteY10" fmla="*/ 1306286 h 1828800"/>
              <a:gd name="connsiteX0" fmla="*/ 1529123 w 1529123"/>
              <a:gd name="connsiteY0" fmla="*/ 1306286 h 1828800"/>
              <a:gd name="connsiteX1" fmla="*/ 1290918 w 1529123"/>
              <a:gd name="connsiteY1" fmla="*/ 1828800 h 1828800"/>
              <a:gd name="connsiteX2" fmla="*/ 902622 w 1529123"/>
              <a:gd name="connsiteY2" fmla="*/ 1505760 h 1828800"/>
              <a:gd name="connsiteX3" fmla="*/ 507146 w 1529123"/>
              <a:gd name="connsiteY3" fmla="*/ 1037345 h 1828800"/>
              <a:gd name="connsiteX4" fmla="*/ 407254 w 1529123"/>
              <a:gd name="connsiteY4" fmla="*/ 899032 h 1828800"/>
              <a:gd name="connsiteX5" fmla="*/ 92209 w 1529123"/>
              <a:gd name="connsiteY5" fmla="*/ 368834 h 1828800"/>
              <a:gd name="connsiteX6" fmla="*/ 0 w 1529123"/>
              <a:gd name="connsiteY6" fmla="*/ 84525 h 1828800"/>
              <a:gd name="connsiteX7" fmla="*/ 0 w 1529123"/>
              <a:gd name="connsiteY7" fmla="*/ 0 h 1828800"/>
              <a:gd name="connsiteX8" fmla="*/ 630091 w 1529123"/>
              <a:gd name="connsiteY8" fmla="*/ 822192 h 1828800"/>
              <a:gd name="connsiteX9" fmla="*/ 1191025 w 1529123"/>
              <a:gd name="connsiteY9" fmla="*/ 1167973 h 1828800"/>
              <a:gd name="connsiteX10" fmla="*/ 1529123 w 1529123"/>
              <a:gd name="connsiteY10" fmla="*/ 1306286 h 1828800"/>
              <a:gd name="connsiteX0" fmla="*/ 1529123 w 1529123"/>
              <a:gd name="connsiteY0" fmla="*/ 1306286 h 1828800"/>
              <a:gd name="connsiteX1" fmla="*/ 1290918 w 1529123"/>
              <a:gd name="connsiteY1" fmla="*/ 1828800 h 1828800"/>
              <a:gd name="connsiteX2" fmla="*/ 902622 w 1529123"/>
              <a:gd name="connsiteY2" fmla="*/ 1505760 h 1828800"/>
              <a:gd name="connsiteX3" fmla="*/ 507146 w 1529123"/>
              <a:gd name="connsiteY3" fmla="*/ 1037345 h 1828800"/>
              <a:gd name="connsiteX4" fmla="*/ 407254 w 1529123"/>
              <a:gd name="connsiteY4" fmla="*/ 899032 h 1828800"/>
              <a:gd name="connsiteX5" fmla="*/ 92209 w 1529123"/>
              <a:gd name="connsiteY5" fmla="*/ 368834 h 1828800"/>
              <a:gd name="connsiteX6" fmla="*/ 0 w 1529123"/>
              <a:gd name="connsiteY6" fmla="*/ 84525 h 1828800"/>
              <a:gd name="connsiteX7" fmla="*/ 0 w 1529123"/>
              <a:gd name="connsiteY7" fmla="*/ 0 h 1828800"/>
              <a:gd name="connsiteX8" fmla="*/ 630091 w 1529123"/>
              <a:gd name="connsiteY8" fmla="*/ 822192 h 1828800"/>
              <a:gd name="connsiteX9" fmla="*/ 1191025 w 1529123"/>
              <a:gd name="connsiteY9" fmla="*/ 1167973 h 1828800"/>
              <a:gd name="connsiteX10" fmla="*/ 1529123 w 1529123"/>
              <a:gd name="connsiteY10" fmla="*/ 1306286 h 1828800"/>
              <a:gd name="connsiteX0" fmla="*/ 1529123 w 1529123"/>
              <a:gd name="connsiteY0" fmla="*/ 1306286 h 1828800"/>
              <a:gd name="connsiteX1" fmla="*/ 1290918 w 1529123"/>
              <a:gd name="connsiteY1" fmla="*/ 1828800 h 1828800"/>
              <a:gd name="connsiteX2" fmla="*/ 902622 w 1529123"/>
              <a:gd name="connsiteY2" fmla="*/ 1505760 h 1828800"/>
              <a:gd name="connsiteX3" fmla="*/ 507146 w 1529123"/>
              <a:gd name="connsiteY3" fmla="*/ 1037345 h 1828800"/>
              <a:gd name="connsiteX4" fmla="*/ 407254 w 1529123"/>
              <a:gd name="connsiteY4" fmla="*/ 899032 h 1828800"/>
              <a:gd name="connsiteX5" fmla="*/ 92209 w 1529123"/>
              <a:gd name="connsiteY5" fmla="*/ 368834 h 1828800"/>
              <a:gd name="connsiteX6" fmla="*/ 0 w 1529123"/>
              <a:gd name="connsiteY6" fmla="*/ 84525 h 1828800"/>
              <a:gd name="connsiteX7" fmla="*/ 0 w 1529123"/>
              <a:gd name="connsiteY7" fmla="*/ 0 h 1828800"/>
              <a:gd name="connsiteX8" fmla="*/ 630091 w 1529123"/>
              <a:gd name="connsiteY8" fmla="*/ 822192 h 1828800"/>
              <a:gd name="connsiteX9" fmla="*/ 1191025 w 1529123"/>
              <a:gd name="connsiteY9" fmla="*/ 1167973 h 1828800"/>
              <a:gd name="connsiteX10" fmla="*/ 1529123 w 1529123"/>
              <a:gd name="connsiteY10" fmla="*/ 1306286 h 1828800"/>
              <a:gd name="connsiteX0" fmla="*/ 1529123 w 1529123"/>
              <a:gd name="connsiteY0" fmla="*/ 1306286 h 1854310"/>
              <a:gd name="connsiteX1" fmla="*/ 1274114 w 1529123"/>
              <a:gd name="connsiteY1" fmla="*/ 1854310 h 1854310"/>
              <a:gd name="connsiteX2" fmla="*/ 902622 w 1529123"/>
              <a:gd name="connsiteY2" fmla="*/ 1505760 h 1854310"/>
              <a:gd name="connsiteX3" fmla="*/ 507146 w 1529123"/>
              <a:gd name="connsiteY3" fmla="*/ 1037345 h 1854310"/>
              <a:gd name="connsiteX4" fmla="*/ 407254 w 1529123"/>
              <a:gd name="connsiteY4" fmla="*/ 899032 h 1854310"/>
              <a:gd name="connsiteX5" fmla="*/ 92209 w 1529123"/>
              <a:gd name="connsiteY5" fmla="*/ 368834 h 1854310"/>
              <a:gd name="connsiteX6" fmla="*/ 0 w 1529123"/>
              <a:gd name="connsiteY6" fmla="*/ 84525 h 1854310"/>
              <a:gd name="connsiteX7" fmla="*/ 0 w 1529123"/>
              <a:gd name="connsiteY7" fmla="*/ 0 h 1854310"/>
              <a:gd name="connsiteX8" fmla="*/ 630091 w 1529123"/>
              <a:gd name="connsiteY8" fmla="*/ 822192 h 1854310"/>
              <a:gd name="connsiteX9" fmla="*/ 1191025 w 1529123"/>
              <a:gd name="connsiteY9" fmla="*/ 1167973 h 1854310"/>
              <a:gd name="connsiteX10" fmla="*/ 1529123 w 1529123"/>
              <a:gd name="connsiteY10" fmla="*/ 1306286 h 1854310"/>
              <a:gd name="connsiteX0" fmla="*/ 1529123 w 1529123"/>
              <a:gd name="connsiteY0" fmla="*/ 1306286 h 1854310"/>
              <a:gd name="connsiteX1" fmla="*/ 1274114 w 1529123"/>
              <a:gd name="connsiteY1" fmla="*/ 1854310 h 1854310"/>
              <a:gd name="connsiteX2" fmla="*/ 902622 w 1529123"/>
              <a:gd name="connsiteY2" fmla="*/ 1505760 h 1854310"/>
              <a:gd name="connsiteX3" fmla="*/ 507146 w 1529123"/>
              <a:gd name="connsiteY3" fmla="*/ 1037345 h 1854310"/>
              <a:gd name="connsiteX4" fmla="*/ 407254 w 1529123"/>
              <a:gd name="connsiteY4" fmla="*/ 899032 h 1854310"/>
              <a:gd name="connsiteX5" fmla="*/ 92209 w 1529123"/>
              <a:gd name="connsiteY5" fmla="*/ 368834 h 1854310"/>
              <a:gd name="connsiteX6" fmla="*/ 0 w 1529123"/>
              <a:gd name="connsiteY6" fmla="*/ 84525 h 1854310"/>
              <a:gd name="connsiteX7" fmla="*/ 0 w 1529123"/>
              <a:gd name="connsiteY7" fmla="*/ 0 h 1854310"/>
              <a:gd name="connsiteX8" fmla="*/ 630091 w 1529123"/>
              <a:gd name="connsiteY8" fmla="*/ 822192 h 1854310"/>
              <a:gd name="connsiteX9" fmla="*/ 1224633 w 1529123"/>
              <a:gd name="connsiteY9" fmla="*/ 1138212 h 1854310"/>
              <a:gd name="connsiteX10" fmla="*/ 1529123 w 1529123"/>
              <a:gd name="connsiteY10" fmla="*/ 1306286 h 1854310"/>
              <a:gd name="connsiteX0" fmla="*/ 1554328 w 1554328"/>
              <a:gd name="connsiteY0" fmla="*/ 1285027 h 1854310"/>
              <a:gd name="connsiteX1" fmla="*/ 1274114 w 1554328"/>
              <a:gd name="connsiteY1" fmla="*/ 1854310 h 1854310"/>
              <a:gd name="connsiteX2" fmla="*/ 902622 w 1554328"/>
              <a:gd name="connsiteY2" fmla="*/ 1505760 h 1854310"/>
              <a:gd name="connsiteX3" fmla="*/ 507146 w 1554328"/>
              <a:gd name="connsiteY3" fmla="*/ 1037345 h 1854310"/>
              <a:gd name="connsiteX4" fmla="*/ 407254 w 1554328"/>
              <a:gd name="connsiteY4" fmla="*/ 899032 h 1854310"/>
              <a:gd name="connsiteX5" fmla="*/ 92209 w 1554328"/>
              <a:gd name="connsiteY5" fmla="*/ 368834 h 1854310"/>
              <a:gd name="connsiteX6" fmla="*/ 0 w 1554328"/>
              <a:gd name="connsiteY6" fmla="*/ 84525 h 1854310"/>
              <a:gd name="connsiteX7" fmla="*/ 0 w 1554328"/>
              <a:gd name="connsiteY7" fmla="*/ 0 h 1854310"/>
              <a:gd name="connsiteX8" fmla="*/ 630091 w 1554328"/>
              <a:gd name="connsiteY8" fmla="*/ 822192 h 1854310"/>
              <a:gd name="connsiteX9" fmla="*/ 1224633 w 1554328"/>
              <a:gd name="connsiteY9" fmla="*/ 1138212 h 1854310"/>
              <a:gd name="connsiteX10" fmla="*/ 1554328 w 1554328"/>
              <a:gd name="connsiteY10" fmla="*/ 1285027 h 1854310"/>
              <a:gd name="connsiteX0" fmla="*/ 1554328 w 1554328"/>
              <a:gd name="connsiteY0" fmla="*/ 1285027 h 1854310"/>
              <a:gd name="connsiteX1" fmla="*/ 1274114 w 1554328"/>
              <a:gd name="connsiteY1" fmla="*/ 1854310 h 1854310"/>
              <a:gd name="connsiteX2" fmla="*/ 902622 w 1554328"/>
              <a:gd name="connsiteY2" fmla="*/ 1505760 h 1854310"/>
              <a:gd name="connsiteX3" fmla="*/ 507146 w 1554328"/>
              <a:gd name="connsiteY3" fmla="*/ 1037345 h 1854310"/>
              <a:gd name="connsiteX4" fmla="*/ 407254 w 1554328"/>
              <a:gd name="connsiteY4" fmla="*/ 899032 h 1854310"/>
              <a:gd name="connsiteX5" fmla="*/ 92209 w 1554328"/>
              <a:gd name="connsiteY5" fmla="*/ 368834 h 1854310"/>
              <a:gd name="connsiteX6" fmla="*/ 0 w 1554328"/>
              <a:gd name="connsiteY6" fmla="*/ 84525 h 1854310"/>
              <a:gd name="connsiteX7" fmla="*/ 0 w 1554328"/>
              <a:gd name="connsiteY7" fmla="*/ 0 h 1854310"/>
              <a:gd name="connsiteX8" fmla="*/ 655296 w 1554328"/>
              <a:gd name="connsiteY8" fmla="*/ 800933 h 1854310"/>
              <a:gd name="connsiteX9" fmla="*/ 1224633 w 1554328"/>
              <a:gd name="connsiteY9" fmla="*/ 1138212 h 1854310"/>
              <a:gd name="connsiteX10" fmla="*/ 1554328 w 1554328"/>
              <a:gd name="connsiteY10" fmla="*/ 1285027 h 1854310"/>
              <a:gd name="connsiteX0" fmla="*/ 1554328 w 1554328"/>
              <a:gd name="connsiteY0" fmla="*/ 1285027 h 1854310"/>
              <a:gd name="connsiteX1" fmla="*/ 1274114 w 1554328"/>
              <a:gd name="connsiteY1" fmla="*/ 1854310 h 1854310"/>
              <a:gd name="connsiteX2" fmla="*/ 902622 w 1554328"/>
              <a:gd name="connsiteY2" fmla="*/ 1505760 h 1854310"/>
              <a:gd name="connsiteX3" fmla="*/ 507146 w 1554328"/>
              <a:gd name="connsiteY3" fmla="*/ 1037345 h 1854310"/>
              <a:gd name="connsiteX4" fmla="*/ 407254 w 1554328"/>
              <a:gd name="connsiteY4" fmla="*/ 899032 h 1854310"/>
              <a:gd name="connsiteX5" fmla="*/ 92209 w 1554328"/>
              <a:gd name="connsiteY5" fmla="*/ 368834 h 1854310"/>
              <a:gd name="connsiteX6" fmla="*/ 0 w 1554328"/>
              <a:gd name="connsiteY6" fmla="*/ 84525 h 1854310"/>
              <a:gd name="connsiteX7" fmla="*/ 0 w 1554328"/>
              <a:gd name="connsiteY7" fmla="*/ 0 h 1854310"/>
              <a:gd name="connsiteX8" fmla="*/ 655296 w 1554328"/>
              <a:gd name="connsiteY8" fmla="*/ 800933 h 1854310"/>
              <a:gd name="connsiteX9" fmla="*/ 1224633 w 1554328"/>
              <a:gd name="connsiteY9" fmla="*/ 1138212 h 1854310"/>
              <a:gd name="connsiteX10" fmla="*/ 1554328 w 1554328"/>
              <a:gd name="connsiteY10" fmla="*/ 1285027 h 1854310"/>
              <a:gd name="connsiteX0" fmla="*/ 1554328 w 1554328"/>
              <a:gd name="connsiteY0" fmla="*/ 1285027 h 1854310"/>
              <a:gd name="connsiteX1" fmla="*/ 1274114 w 1554328"/>
              <a:gd name="connsiteY1" fmla="*/ 1854310 h 1854310"/>
              <a:gd name="connsiteX2" fmla="*/ 902622 w 1554328"/>
              <a:gd name="connsiteY2" fmla="*/ 1505760 h 1854310"/>
              <a:gd name="connsiteX3" fmla="*/ 507146 w 1554328"/>
              <a:gd name="connsiteY3" fmla="*/ 1037345 h 1854310"/>
              <a:gd name="connsiteX4" fmla="*/ 407254 w 1554328"/>
              <a:gd name="connsiteY4" fmla="*/ 899032 h 1854310"/>
              <a:gd name="connsiteX5" fmla="*/ 92209 w 1554328"/>
              <a:gd name="connsiteY5" fmla="*/ 368834 h 1854310"/>
              <a:gd name="connsiteX6" fmla="*/ 0 w 1554328"/>
              <a:gd name="connsiteY6" fmla="*/ 84525 h 1854310"/>
              <a:gd name="connsiteX7" fmla="*/ 0 w 1554328"/>
              <a:gd name="connsiteY7" fmla="*/ 0 h 1854310"/>
              <a:gd name="connsiteX8" fmla="*/ 655296 w 1554328"/>
              <a:gd name="connsiteY8" fmla="*/ 800933 h 1854310"/>
              <a:gd name="connsiteX9" fmla="*/ 1224633 w 1554328"/>
              <a:gd name="connsiteY9" fmla="*/ 1138212 h 1854310"/>
              <a:gd name="connsiteX10" fmla="*/ 1554328 w 1554328"/>
              <a:gd name="connsiteY10" fmla="*/ 1285027 h 1854310"/>
              <a:gd name="connsiteX0" fmla="*/ 1554328 w 1554328"/>
              <a:gd name="connsiteY0" fmla="*/ 1285027 h 1854310"/>
              <a:gd name="connsiteX1" fmla="*/ 1274114 w 1554328"/>
              <a:gd name="connsiteY1" fmla="*/ 1854310 h 1854310"/>
              <a:gd name="connsiteX2" fmla="*/ 902622 w 1554328"/>
              <a:gd name="connsiteY2" fmla="*/ 1505760 h 1854310"/>
              <a:gd name="connsiteX3" fmla="*/ 507146 w 1554328"/>
              <a:gd name="connsiteY3" fmla="*/ 1037345 h 1854310"/>
              <a:gd name="connsiteX4" fmla="*/ 407254 w 1554328"/>
              <a:gd name="connsiteY4" fmla="*/ 899032 h 1854310"/>
              <a:gd name="connsiteX5" fmla="*/ 92209 w 1554328"/>
              <a:gd name="connsiteY5" fmla="*/ 368834 h 1854310"/>
              <a:gd name="connsiteX6" fmla="*/ 0 w 1554328"/>
              <a:gd name="connsiteY6" fmla="*/ 84525 h 1854310"/>
              <a:gd name="connsiteX7" fmla="*/ 0 w 1554328"/>
              <a:gd name="connsiteY7" fmla="*/ 0 h 1854310"/>
              <a:gd name="connsiteX8" fmla="*/ 693105 w 1554328"/>
              <a:gd name="connsiteY8" fmla="*/ 830695 h 1854310"/>
              <a:gd name="connsiteX9" fmla="*/ 1224633 w 1554328"/>
              <a:gd name="connsiteY9" fmla="*/ 1138212 h 1854310"/>
              <a:gd name="connsiteX10" fmla="*/ 1554328 w 1554328"/>
              <a:gd name="connsiteY10" fmla="*/ 1285027 h 1854310"/>
              <a:gd name="connsiteX0" fmla="*/ 1554328 w 1554328"/>
              <a:gd name="connsiteY0" fmla="*/ 1285027 h 1854310"/>
              <a:gd name="connsiteX1" fmla="*/ 1274114 w 1554328"/>
              <a:gd name="connsiteY1" fmla="*/ 1854310 h 1854310"/>
              <a:gd name="connsiteX2" fmla="*/ 902622 w 1554328"/>
              <a:gd name="connsiteY2" fmla="*/ 1505760 h 1854310"/>
              <a:gd name="connsiteX3" fmla="*/ 507146 w 1554328"/>
              <a:gd name="connsiteY3" fmla="*/ 1037345 h 1854310"/>
              <a:gd name="connsiteX4" fmla="*/ 407254 w 1554328"/>
              <a:gd name="connsiteY4" fmla="*/ 899032 h 1854310"/>
              <a:gd name="connsiteX5" fmla="*/ 92209 w 1554328"/>
              <a:gd name="connsiteY5" fmla="*/ 368834 h 1854310"/>
              <a:gd name="connsiteX6" fmla="*/ 0 w 1554328"/>
              <a:gd name="connsiteY6" fmla="*/ 84525 h 1854310"/>
              <a:gd name="connsiteX7" fmla="*/ 0 w 1554328"/>
              <a:gd name="connsiteY7" fmla="*/ 0 h 1854310"/>
              <a:gd name="connsiteX8" fmla="*/ 693105 w 1554328"/>
              <a:gd name="connsiteY8" fmla="*/ 830695 h 1854310"/>
              <a:gd name="connsiteX9" fmla="*/ 1224633 w 1554328"/>
              <a:gd name="connsiteY9" fmla="*/ 1138212 h 1854310"/>
              <a:gd name="connsiteX10" fmla="*/ 1554328 w 1554328"/>
              <a:gd name="connsiteY10" fmla="*/ 1285027 h 1854310"/>
              <a:gd name="connsiteX0" fmla="*/ 1554328 w 1554328"/>
              <a:gd name="connsiteY0" fmla="*/ 1285027 h 1854310"/>
              <a:gd name="connsiteX1" fmla="*/ 1274114 w 1554328"/>
              <a:gd name="connsiteY1" fmla="*/ 1854310 h 1854310"/>
              <a:gd name="connsiteX2" fmla="*/ 902622 w 1554328"/>
              <a:gd name="connsiteY2" fmla="*/ 1505760 h 1854310"/>
              <a:gd name="connsiteX3" fmla="*/ 507146 w 1554328"/>
              <a:gd name="connsiteY3" fmla="*/ 1037345 h 1854310"/>
              <a:gd name="connsiteX4" fmla="*/ 407254 w 1554328"/>
              <a:gd name="connsiteY4" fmla="*/ 899032 h 1854310"/>
              <a:gd name="connsiteX5" fmla="*/ 92209 w 1554328"/>
              <a:gd name="connsiteY5" fmla="*/ 368834 h 1854310"/>
              <a:gd name="connsiteX6" fmla="*/ 0 w 1554328"/>
              <a:gd name="connsiteY6" fmla="*/ 84525 h 1854310"/>
              <a:gd name="connsiteX7" fmla="*/ 0 w 1554328"/>
              <a:gd name="connsiteY7" fmla="*/ 0 h 1854310"/>
              <a:gd name="connsiteX8" fmla="*/ 714110 w 1554328"/>
              <a:gd name="connsiteY8" fmla="*/ 822191 h 1854310"/>
              <a:gd name="connsiteX9" fmla="*/ 1224633 w 1554328"/>
              <a:gd name="connsiteY9" fmla="*/ 1138212 h 1854310"/>
              <a:gd name="connsiteX10" fmla="*/ 1554328 w 1554328"/>
              <a:gd name="connsiteY10" fmla="*/ 1285027 h 185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54328" h="1854310">
                <a:moveTo>
                  <a:pt x="1554328" y="1285027"/>
                </a:moveTo>
                <a:lnTo>
                  <a:pt x="1274114" y="1854310"/>
                </a:lnTo>
                <a:cubicBezTo>
                  <a:pt x="1144682" y="1746630"/>
                  <a:pt x="1141279" y="1770751"/>
                  <a:pt x="902622" y="1505760"/>
                </a:cubicBezTo>
                <a:lnTo>
                  <a:pt x="507146" y="1037345"/>
                </a:lnTo>
                <a:lnTo>
                  <a:pt x="407254" y="899032"/>
                </a:lnTo>
                <a:lnTo>
                  <a:pt x="92209" y="368834"/>
                </a:lnTo>
                <a:lnTo>
                  <a:pt x="0" y="84525"/>
                </a:lnTo>
                <a:lnTo>
                  <a:pt x="0" y="0"/>
                </a:lnTo>
                <a:cubicBezTo>
                  <a:pt x="218432" y="266978"/>
                  <a:pt x="474673" y="559465"/>
                  <a:pt x="714110" y="822191"/>
                </a:cubicBezTo>
                <a:cubicBezTo>
                  <a:pt x="1097133" y="1074921"/>
                  <a:pt x="1034854" y="1025786"/>
                  <a:pt x="1224633" y="1138212"/>
                </a:cubicBezTo>
                <a:lnTo>
                  <a:pt x="1554328" y="1285027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0" name="Freeform: Shape 399">
            <a:extLst>
              <a:ext uri="{FF2B5EF4-FFF2-40B4-BE49-F238E27FC236}">
                <a16:creationId xmlns:a16="http://schemas.microsoft.com/office/drawing/2014/main" id="{BE120C46-6905-47A4-BDAA-C57A5C6F875A}"/>
              </a:ext>
            </a:extLst>
          </p:cNvPr>
          <p:cNvSpPr/>
          <p:nvPr/>
        </p:nvSpPr>
        <p:spPr>
          <a:xfrm>
            <a:off x="8166472" y="1866693"/>
            <a:ext cx="2978085" cy="936964"/>
          </a:xfrm>
          <a:custGeom>
            <a:avLst/>
            <a:gdLst>
              <a:gd name="connsiteX0" fmla="*/ 0 w 3042877"/>
              <a:gd name="connsiteY0" fmla="*/ 660827 h 991241"/>
              <a:gd name="connsiteX1" fmla="*/ 315045 w 3042877"/>
              <a:gd name="connsiteY1" fmla="*/ 0 h 991241"/>
              <a:gd name="connsiteX2" fmla="*/ 491778 w 3042877"/>
              <a:gd name="connsiteY2" fmla="*/ 46105 h 991241"/>
              <a:gd name="connsiteX3" fmla="*/ 1444598 w 3042877"/>
              <a:gd name="connsiteY3" fmla="*/ 199785 h 991241"/>
              <a:gd name="connsiteX4" fmla="*/ 2220686 w 3042877"/>
              <a:gd name="connsiteY4" fmla="*/ 330414 h 991241"/>
              <a:gd name="connsiteX5" fmla="*/ 2681728 w 3042877"/>
              <a:gd name="connsiteY5" fmla="*/ 407254 h 991241"/>
              <a:gd name="connsiteX6" fmla="*/ 3042877 w 3042877"/>
              <a:gd name="connsiteY6" fmla="*/ 268942 h 991241"/>
              <a:gd name="connsiteX7" fmla="*/ 2766252 w 3042877"/>
              <a:gd name="connsiteY7" fmla="*/ 645459 h 991241"/>
              <a:gd name="connsiteX8" fmla="*/ 2435839 w 3042877"/>
              <a:gd name="connsiteY8" fmla="*/ 829876 h 991241"/>
              <a:gd name="connsiteX9" fmla="*/ 1275550 w 3042877"/>
              <a:gd name="connsiteY9" fmla="*/ 968189 h 991241"/>
              <a:gd name="connsiteX10" fmla="*/ 929768 w 3042877"/>
              <a:gd name="connsiteY10" fmla="*/ 991241 h 991241"/>
              <a:gd name="connsiteX11" fmla="*/ 507146 w 3042877"/>
              <a:gd name="connsiteY11" fmla="*/ 883664 h 991241"/>
              <a:gd name="connsiteX12" fmla="*/ 361150 w 3042877"/>
              <a:gd name="connsiteY12" fmla="*/ 814508 h 991241"/>
              <a:gd name="connsiteX13" fmla="*/ 107576 w 3042877"/>
              <a:gd name="connsiteY13" fmla="*/ 683879 h 991241"/>
              <a:gd name="connsiteX14" fmla="*/ 330413 w 3042877"/>
              <a:gd name="connsiteY14" fmla="*/ 868296 h 991241"/>
              <a:gd name="connsiteX15" fmla="*/ 0 w 3042877"/>
              <a:gd name="connsiteY15" fmla="*/ 660827 h 991241"/>
              <a:gd name="connsiteX0" fmla="*/ 0 w 3042877"/>
              <a:gd name="connsiteY0" fmla="*/ 660827 h 991241"/>
              <a:gd name="connsiteX1" fmla="*/ 315045 w 3042877"/>
              <a:gd name="connsiteY1" fmla="*/ 0 h 991241"/>
              <a:gd name="connsiteX2" fmla="*/ 491778 w 3042877"/>
              <a:gd name="connsiteY2" fmla="*/ 46105 h 991241"/>
              <a:gd name="connsiteX3" fmla="*/ 1444598 w 3042877"/>
              <a:gd name="connsiteY3" fmla="*/ 199785 h 991241"/>
              <a:gd name="connsiteX4" fmla="*/ 2220686 w 3042877"/>
              <a:gd name="connsiteY4" fmla="*/ 330414 h 991241"/>
              <a:gd name="connsiteX5" fmla="*/ 2681728 w 3042877"/>
              <a:gd name="connsiteY5" fmla="*/ 407254 h 991241"/>
              <a:gd name="connsiteX6" fmla="*/ 3042877 w 3042877"/>
              <a:gd name="connsiteY6" fmla="*/ 268942 h 991241"/>
              <a:gd name="connsiteX7" fmla="*/ 2766252 w 3042877"/>
              <a:gd name="connsiteY7" fmla="*/ 645459 h 991241"/>
              <a:gd name="connsiteX8" fmla="*/ 2435839 w 3042877"/>
              <a:gd name="connsiteY8" fmla="*/ 829876 h 991241"/>
              <a:gd name="connsiteX9" fmla="*/ 1275550 w 3042877"/>
              <a:gd name="connsiteY9" fmla="*/ 968189 h 991241"/>
              <a:gd name="connsiteX10" fmla="*/ 929768 w 3042877"/>
              <a:gd name="connsiteY10" fmla="*/ 991241 h 991241"/>
              <a:gd name="connsiteX11" fmla="*/ 507146 w 3042877"/>
              <a:gd name="connsiteY11" fmla="*/ 883664 h 991241"/>
              <a:gd name="connsiteX12" fmla="*/ 361150 w 3042877"/>
              <a:gd name="connsiteY12" fmla="*/ 814508 h 991241"/>
              <a:gd name="connsiteX13" fmla="*/ 453358 w 3042877"/>
              <a:gd name="connsiteY13" fmla="*/ 906716 h 991241"/>
              <a:gd name="connsiteX14" fmla="*/ 330413 w 3042877"/>
              <a:gd name="connsiteY14" fmla="*/ 868296 h 991241"/>
              <a:gd name="connsiteX15" fmla="*/ 0 w 3042877"/>
              <a:gd name="connsiteY15" fmla="*/ 660827 h 991241"/>
              <a:gd name="connsiteX0" fmla="*/ 0 w 3042877"/>
              <a:gd name="connsiteY0" fmla="*/ 660827 h 991241"/>
              <a:gd name="connsiteX1" fmla="*/ 315045 w 3042877"/>
              <a:gd name="connsiteY1" fmla="*/ 0 h 991241"/>
              <a:gd name="connsiteX2" fmla="*/ 491778 w 3042877"/>
              <a:gd name="connsiteY2" fmla="*/ 46105 h 991241"/>
              <a:gd name="connsiteX3" fmla="*/ 1444598 w 3042877"/>
              <a:gd name="connsiteY3" fmla="*/ 199785 h 991241"/>
              <a:gd name="connsiteX4" fmla="*/ 2220686 w 3042877"/>
              <a:gd name="connsiteY4" fmla="*/ 330414 h 991241"/>
              <a:gd name="connsiteX5" fmla="*/ 2681728 w 3042877"/>
              <a:gd name="connsiteY5" fmla="*/ 407254 h 991241"/>
              <a:gd name="connsiteX6" fmla="*/ 3042877 w 3042877"/>
              <a:gd name="connsiteY6" fmla="*/ 268942 h 991241"/>
              <a:gd name="connsiteX7" fmla="*/ 2766252 w 3042877"/>
              <a:gd name="connsiteY7" fmla="*/ 645459 h 991241"/>
              <a:gd name="connsiteX8" fmla="*/ 2435839 w 3042877"/>
              <a:gd name="connsiteY8" fmla="*/ 829876 h 991241"/>
              <a:gd name="connsiteX9" fmla="*/ 1275550 w 3042877"/>
              <a:gd name="connsiteY9" fmla="*/ 968189 h 991241"/>
              <a:gd name="connsiteX10" fmla="*/ 929768 w 3042877"/>
              <a:gd name="connsiteY10" fmla="*/ 991241 h 991241"/>
              <a:gd name="connsiteX11" fmla="*/ 507146 w 3042877"/>
              <a:gd name="connsiteY11" fmla="*/ 883664 h 991241"/>
              <a:gd name="connsiteX12" fmla="*/ 561516 w 3042877"/>
              <a:gd name="connsiteY12" fmla="*/ 938371 h 991241"/>
              <a:gd name="connsiteX13" fmla="*/ 453358 w 3042877"/>
              <a:gd name="connsiteY13" fmla="*/ 906716 h 991241"/>
              <a:gd name="connsiteX14" fmla="*/ 330413 w 3042877"/>
              <a:gd name="connsiteY14" fmla="*/ 868296 h 991241"/>
              <a:gd name="connsiteX15" fmla="*/ 0 w 3042877"/>
              <a:gd name="connsiteY15" fmla="*/ 660827 h 991241"/>
              <a:gd name="connsiteX0" fmla="*/ 0 w 3042877"/>
              <a:gd name="connsiteY0" fmla="*/ 660827 h 991241"/>
              <a:gd name="connsiteX1" fmla="*/ 315045 w 3042877"/>
              <a:gd name="connsiteY1" fmla="*/ 0 h 991241"/>
              <a:gd name="connsiteX2" fmla="*/ 491778 w 3042877"/>
              <a:gd name="connsiteY2" fmla="*/ 46105 h 991241"/>
              <a:gd name="connsiteX3" fmla="*/ 1444598 w 3042877"/>
              <a:gd name="connsiteY3" fmla="*/ 199785 h 991241"/>
              <a:gd name="connsiteX4" fmla="*/ 2220686 w 3042877"/>
              <a:gd name="connsiteY4" fmla="*/ 330414 h 991241"/>
              <a:gd name="connsiteX5" fmla="*/ 2681728 w 3042877"/>
              <a:gd name="connsiteY5" fmla="*/ 407254 h 991241"/>
              <a:gd name="connsiteX6" fmla="*/ 3042877 w 3042877"/>
              <a:gd name="connsiteY6" fmla="*/ 268942 h 991241"/>
              <a:gd name="connsiteX7" fmla="*/ 2766252 w 3042877"/>
              <a:gd name="connsiteY7" fmla="*/ 645459 h 991241"/>
              <a:gd name="connsiteX8" fmla="*/ 2435839 w 3042877"/>
              <a:gd name="connsiteY8" fmla="*/ 829876 h 991241"/>
              <a:gd name="connsiteX9" fmla="*/ 1275550 w 3042877"/>
              <a:gd name="connsiteY9" fmla="*/ 968189 h 991241"/>
              <a:gd name="connsiteX10" fmla="*/ 929768 w 3042877"/>
              <a:gd name="connsiteY10" fmla="*/ 991241 h 991241"/>
              <a:gd name="connsiteX11" fmla="*/ 652867 w 3042877"/>
              <a:gd name="connsiteY11" fmla="*/ 949238 h 991241"/>
              <a:gd name="connsiteX12" fmla="*/ 561516 w 3042877"/>
              <a:gd name="connsiteY12" fmla="*/ 938371 h 991241"/>
              <a:gd name="connsiteX13" fmla="*/ 453358 w 3042877"/>
              <a:gd name="connsiteY13" fmla="*/ 906716 h 991241"/>
              <a:gd name="connsiteX14" fmla="*/ 330413 w 3042877"/>
              <a:gd name="connsiteY14" fmla="*/ 868296 h 991241"/>
              <a:gd name="connsiteX15" fmla="*/ 0 w 3042877"/>
              <a:gd name="connsiteY15" fmla="*/ 660827 h 991241"/>
              <a:gd name="connsiteX0" fmla="*/ 0 w 3042877"/>
              <a:gd name="connsiteY0" fmla="*/ 660827 h 991241"/>
              <a:gd name="connsiteX1" fmla="*/ 315045 w 3042877"/>
              <a:gd name="connsiteY1" fmla="*/ 0 h 991241"/>
              <a:gd name="connsiteX2" fmla="*/ 491778 w 3042877"/>
              <a:gd name="connsiteY2" fmla="*/ 46105 h 991241"/>
              <a:gd name="connsiteX3" fmla="*/ 1444598 w 3042877"/>
              <a:gd name="connsiteY3" fmla="*/ 199785 h 991241"/>
              <a:gd name="connsiteX4" fmla="*/ 2220686 w 3042877"/>
              <a:gd name="connsiteY4" fmla="*/ 330414 h 991241"/>
              <a:gd name="connsiteX5" fmla="*/ 2681728 w 3042877"/>
              <a:gd name="connsiteY5" fmla="*/ 407254 h 991241"/>
              <a:gd name="connsiteX6" fmla="*/ 3042877 w 3042877"/>
              <a:gd name="connsiteY6" fmla="*/ 268942 h 991241"/>
              <a:gd name="connsiteX7" fmla="*/ 2766252 w 3042877"/>
              <a:gd name="connsiteY7" fmla="*/ 645459 h 991241"/>
              <a:gd name="connsiteX8" fmla="*/ 2435839 w 3042877"/>
              <a:gd name="connsiteY8" fmla="*/ 829876 h 991241"/>
              <a:gd name="connsiteX9" fmla="*/ 1386761 w 3042877"/>
              <a:gd name="connsiteY9" fmla="*/ 980546 h 991241"/>
              <a:gd name="connsiteX10" fmla="*/ 929768 w 3042877"/>
              <a:gd name="connsiteY10" fmla="*/ 991241 h 991241"/>
              <a:gd name="connsiteX11" fmla="*/ 652867 w 3042877"/>
              <a:gd name="connsiteY11" fmla="*/ 949238 h 991241"/>
              <a:gd name="connsiteX12" fmla="*/ 561516 w 3042877"/>
              <a:gd name="connsiteY12" fmla="*/ 938371 h 991241"/>
              <a:gd name="connsiteX13" fmla="*/ 453358 w 3042877"/>
              <a:gd name="connsiteY13" fmla="*/ 906716 h 991241"/>
              <a:gd name="connsiteX14" fmla="*/ 330413 w 3042877"/>
              <a:gd name="connsiteY14" fmla="*/ 868296 h 991241"/>
              <a:gd name="connsiteX15" fmla="*/ 0 w 3042877"/>
              <a:gd name="connsiteY15" fmla="*/ 660827 h 991241"/>
              <a:gd name="connsiteX0" fmla="*/ 0 w 3042877"/>
              <a:gd name="connsiteY0" fmla="*/ 660827 h 991241"/>
              <a:gd name="connsiteX1" fmla="*/ 315045 w 3042877"/>
              <a:gd name="connsiteY1" fmla="*/ 0 h 991241"/>
              <a:gd name="connsiteX2" fmla="*/ 491778 w 3042877"/>
              <a:gd name="connsiteY2" fmla="*/ 46105 h 991241"/>
              <a:gd name="connsiteX3" fmla="*/ 1444598 w 3042877"/>
              <a:gd name="connsiteY3" fmla="*/ 199785 h 991241"/>
              <a:gd name="connsiteX4" fmla="*/ 2220686 w 3042877"/>
              <a:gd name="connsiteY4" fmla="*/ 330414 h 991241"/>
              <a:gd name="connsiteX5" fmla="*/ 2681728 w 3042877"/>
              <a:gd name="connsiteY5" fmla="*/ 407254 h 991241"/>
              <a:gd name="connsiteX6" fmla="*/ 3042877 w 3042877"/>
              <a:gd name="connsiteY6" fmla="*/ 268942 h 991241"/>
              <a:gd name="connsiteX7" fmla="*/ 2766252 w 3042877"/>
              <a:gd name="connsiteY7" fmla="*/ 645459 h 991241"/>
              <a:gd name="connsiteX8" fmla="*/ 2505861 w 3042877"/>
              <a:gd name="connsiteY8" fmla="*/ 854589 h 991241"/>
              <a:gd name="connsiteX9" fmla="*/ 1386761 w 3042877"/>
              <a:gd name="connsiteY9" fmla="*/ 980546 h 991241"/>
              <a:gd name="connsiteX10" fmla="*/ 929768 w 3042877"/>
              <a:gd name="connsiteY10" fmla="*/ 991241 h 991241"/>
              <a:gd name="connsiteX11" fmla="*/ 652867 w 3042877"/>
              <a:gd name="connsiteY11" fmla="*/ 949238 h 991241"/>
              <a:gd name="connsiteX12" fmla="*/ 561516 w 3042877"/>
              <a:gd name="connsiteY12" fmla="*/ 938371 h 991241"/>
              <a:gd name="connsiteX13" fmla="*/ 453358 w 3042877"/>
              <a:gd name="connsiteY13" fmla="*/ 906716 h 991241"/>
              <a:gd name="connsiteX14" fmla="*/ 330413 w 3042877"/>
              <a:gd name="connsiteY14" fmla="*/ 868296 h 991241"/>
              <a:gd name="connsiteX15" fmla="*/ 0 w 3042877"/>
              <a:gd name="connsiteY15" fmla="*/ 660827 h 991241"/>
              <a:gd name="connsiteX0" fmla="*/ 0 w 3042877"/>
              <a:gd name="connsiteY0" fmla="*/ 660827 h 991241"/>
              <a:gd name="connsiteX1" fmla="*/ 315045 w 3042877"/>
              <a:gd name="connsiteY1" fmla="*/ 0 h 991241"/>
              <a:gd name="connsiteX2" fmla="*/ 491778 w 3042877"/>
              <a:gd name="connsiteY2" fmla="*/ 46105 h 991241"/>
              <a:gd name="connsiteX3" fmla="*/ 1444598 w 3042877"/>
              <a:gd name="connsiteY3" fmla="*/ 199785 h 991241"/>
              <a:gd name="connsiteX4" fmla="*/ 2220686 w 3042877"/>
              <a:gd name="connsiteY4" fmla="*/ 330414 h 991241"/>
              <a:gd name="connsiteX5" fmla="*/ 2681728 w 3042877"/>
              <a:gd name="connsiteY5" fmla="*/ 407254 h 991241"/>
              <a:gd name="connsiteX6" fmla="*/ 3042877 w 3042877"/>
              <a:gd name="connsiteY6" fmla="*/ 268942 h 991241"/>
              <a:gd name="connsiteX7" fmla="*/ 2790965 w 3042877"/>
              <a:gd name="connsiteY7" fmla="*/ 649578 h 991241"/>
              <a:gd name="connsiteX8" fmla="*/ 2505861 w 3042877"/>
              <a:gd name="connsiteY8" fmla="*/ 854589 h 991241"/>
              <a:gd name="connsiteX9" fmla="*/ 1386761 w 3042877"/>
              <a:gd name="connsiteY9" fmla="*/ 980546 h 991241"/>
              <a:gd name="connsiteX10" fmla="*/ 929768 w 3042877"/>
              <a:gd name="connsiteY10" fmla="*/ 991241 h 991241"/>
              <a:gd name="connsiteX11" fmla="*/ 652867 w 3042877"/>
              <a:gd name="connsiteY11" fmla="*/ 949238 h 991241"/>
              <a:gd name="connsiteX12" fmla="*/ 561516 w 3042877"/>
              <a:gd name="connsiteY12" fmla="*/ 938371 h 991241"/>
              <a:gd name="connsiteX13" fmla="*/ 453358 w 3042877"/>
              <a:gd name="connsiteY13" fmla="*/ 906716 h 991241"/>
              <a:gd name="connsiteX14" fmla="*/ 330413 w 3042877"/>
              <a:gd name="connsiteY14" fmla="*/ 868296 h 991241"/>
              <a:gd name="connsiteX15" fmla="*/ 0 w 3042877"/>
              <a:gd name="connsiteY15" fmla="*/ 660827 h 991241"/>
              <a:gd name="connsiteX0" fmla="*/ 0 w 3042877"/>
              <a:gd name="connsiteY0" fmla="*/ 660827 h 997021"/>
              <a:gd name="connsiteX1" fmla="*/ 315045 w 3042877"/>
              <a:gd name="connsiteY1" fmla="*/ 0 h 997021"/>
              <a:gd name="connsiteX2" fmla="*/ 491778 w 3042877"/>
              <a:gd name="connsiteY2" fmla="*/ 46105 h 997021"/>
              <a:gd name="connsiteX3" fmla="*/ 1444598 w 3042877"/>
              <a:gd name="connsiteY3" fmla="*/ 199785 h 997021"/>
              <a:gd name="connsiteX4" fmla="*/ 2220686 w 3042877"/>
              <a:gd name="connsiteY4" fmla="*/ 330414 h 997021"/>
              <a:gd name="connsiteX5" fmla="*/ 2681728 w 3042877"/>
              <a:gd name="connsiteY5" fmla="*/ 407254 h 997021"/>
              <a:gd name="connsiteX6" fmla="*/ 3042877 w 3042877"/>
              <a:gd name="connsiteY6" fmla="*/ 268942 h 997021"/>
              <a:gd name="connsiteX7" fmla="*/ 2790965 w 3042877"/>
              <a:gd name="connsiteY7" fmla="*/ 649578 h 997021"/>
              <a:gd name="connsiteX8" fmla="*/ 2505861 w 3042877"/>
              <a:gd name="connsiteY8" fmla="*/ 854589 h 997021"/>
              <a:gd name="connsiteX9" fmla="*/ 1259074 w 3042877"/>
              <a:gd name="connsiteY9" fmla="*/ 997021 h 997021"/>
              <a:gd name="connsiteX10" fmla="*/ 929768 w 3042877"/>
              <a:gd name="connsiteY10" fmla="*/ 991241 h 997021"/>
              <a:gd name="connsiteX11" fmla="*/ 652867 w 3042877"/>
              <a:gd name="connsiteY11" fmla="*/ 949238 h 997021"/>
              <a:gd name="connsiteX12" fmla="*/ 561516 w 3042877"/>
              <a:gd name="connsiteY12" fmla="*/ 938371 h 997021"/>
              <a:gd name="connsiteX13" fmla="*/ 453358 w 3042877"/>
              <a:gd name="connsiteY13" fmla="*/ 906716 h 997021"/>
              <a:gd name="connsiteX14" fmla="*/ 330413 w 3042877"/>
              <a:gd name="connsiteY14" fmla="*/ 868296 h 997021"/>
              <a:gd name="connsiteX15" fmla="*/ 0 w 3042877"/>
              <a:gd name="connsiteY15" fmla="*/ 660827 h 997021"/>
              <a:gd name="connsiteX0" fmla="*/ 0 w 3042877"/>
              <a:gd name="connsiteY0" fmla="*/ 614722 h 950916"/>
              <a:gd name="connsiteX1" fmla="*/ 250558 w 3042877"/>
              <a:gd name="connsiteY1" fmla="*/ 62571 h 950916"/>
              <a:gd name="connsiteX2" fmla="*/ 491778 w 3042877"/>
              <a:gd name="connsiteY2" fmla="*/ 0 h 950916"/>
              <a:gd name="connsiteX3" fmla="*/ 1444598 w 3042877"/>
              <a:gd name="connsiteY3" fmla="*/ 153680 h 950916"/>
              <a:gd name="connsiteX4" fmla="*/ 2220686 w 3042877"/>
              <a:gd name="connsiteY4" fmla="*/ 284309 h 950916"/>
              <a:gd name="connsiteX5" fmla="*/ 2681728 w 3042877"/>
              <a:gd name="connsiteY5" fmla="*/ 361149 h 950916"/>
              <a:gd name="connsiteX6" fmla="*/ 3042877 w 3042877"/>
              <a:gd name="connsiteY6" fmla="*/ 222837 h 950916"/>
              <a:gd name="connsiteX7" fmla="*/ 2790965 w 3042877"/>
              <a:gd name="connsiteY7" fmla="*/ 603473 h 950916"/>
              <a:gd name="connsiteX8" fmla="*/ 2505861 w 3042877"/>
              <a:gd name="connsiteY8" fmla="*/ 808484 h 950916"/>
              <a:gd name="connsiteX9" fmla="*/ 1259074 w 3042877"/>
              <a:gd name="connsiteY9" fmla="*/ 950916 h 950916"/>
              <a:gd name="connsiteX10" fmla="*/ 929768 w 3042877"/>
              <a:gd name="connsiteY10" fmla="*/ 945136 h 950916"/>
              <a:gd name="connsiteX11" fmla="*/ 652867 w 3042877"/>
              <a:gd name="connsiteY11" fmla="*/ 903133 h 950916"/>
              <a:gd name="connsiteX12" fmla="*/ 561516 w 3042877"/>
              <a:gd name="connsiteY12" fmla="*/ 892266 h 950916"/>
              <a:gd name="connsiteX13" fmla="*/ 453358 w 3042877"/>
              <a:gd name="connsiteY13" fmla="*/ 860611 h 950916"/>
              <a:gd name="connsiteX14" fmla="*/ 330413 w 3042877"/>
              <a:gd name="connsiteY14" fmla="*/ 822191 h 950916"/>
              <a:gd name="connsiteX15" fmla="*/ 0 w 3042877"/>
              <a:gd name="connsiteY15" fmla="*/ 614722 h 950916"/>
              <a:gd name="connsiteX0" fmla="*/ 0 w 3042877"/>
              <a:gd name="connsiteY0" fmla="*/ 552151 h 888345"/>
              <a:gd name="connsiteX1" fmla="*/ 250558 w 3042877"/>
              <a:gd name="connsiteY1" fmla="*/ 0 h 888345"/>
              <a:gd name="connsiteX2" fmla="*/ 611539 w 3042877"/>
              <a:gd name="connsiteY2" fmla="*/ 46105 h 888345"/>
              <a:gd name="connsiteX3" fmla="*/ 1444598 w 3042877"/>
              <a:gd name="connsiteY3" fmla="*/ 91109 h 888345"/>
              <a:gd name="connsiteX4" fmla="*/ 2220686 w 3042877"/>
              <a:gd name="connsiteY4" fmla="*/ 221738 h 888345"/>
              <a:gd name="connsiteX5" fmla="*/ 2681728 w 3042877"/>
              <a:gd name="connsiteY5" fmla="*/ 298578 h 888345"/>
              <a:gd name="connsiteX6" fmla="*/ 3042877 w 3042877"/>
              <a:gd name="connsiteY6" fmla="*/ 160266 h 888345"/>
              <a:gd name="connsiteX7" fmla="*/ 2790965 w 3042877"/>
              <a:gd name="connsiteY7" fmla="*/ 540902 h 888345"/>
              <a:gd name="connsiteX8" fmla="*/ 2505861 w 3042877"/>
              <a:gd name="connsiteY8" fmla="*/ 745913 h 888345"/>
              <a:gd name="connsiteX9" fmla="*/ 1259074 w 3042877"/>
              <a:gd name="connsiteY9" fmla="*/ 888345 h 888345"/>
              <a:gd name="connsiteX10" fmla="*/ 929768 w 3042877"/>
              <a:gd name="connsiteY10" fmla="*/ 882565 h 888345"/>
              <a:gd name="connsiteX11" fmla="*/ 652867 w 3042877"/>
              <a:gd name="connsiteY11" fmla="*/ 840562 h 888345"/>
              <a:gd name="connsiteX12" fmla="*/ 561516 w 3042877"/>
              <a:gd name="connsiteY12" fmla="*/ 829695 h 888345"/>
              <a:gd name="connsiteX13" fmla="*/ 453358 w 3042877"/>
              <a:gd name="connsiteY13" fmla="*/ 798040 h 888345"/>
              <a:gd name="connsiteX14" fmla="*/ 330413 w 3042877"/>
              <a:gd name="connsiteY14" fmla="*/ 759620 h 888345"/>
              <a:gd name="connsiteX15" fmla="*/ 0 w 3042877"/>
              <a:gd name="connsiteY15" fmla="*/ 552151 h 888345"/>
              <a:gd name="connsiteX0" fmla="*/ 0 w 3042877"/>
              <a:gd name="connsiteY0" fmla="*/ 552151 h 888345"/>
              <a:gd name="connsiteX1" fmla="*/ 250558 w 3042877"/>
              <a:gd name="connsiteY1" fmla="*/ 0 h 888345"/>
              <a:gd name="connsiteX2" fmla="*/ 611539 w 3042877"/>
              <a:gd name="connsiteY2" fmla="*/ 46105 h 888345"/>
              <a:gd name="connsiteX3" fmla="*/ 1426174 w 3042877"/>
              <a:gd name="connsiteY3" fmla="*/ 154503 h 888345"/>
              <a:gd name="connsiteX4" fmla="*/ 2220686 w 3042877"/>
              <a:gd name="connsiteY4" fmla="*/ 221738 h 888345"/>
              <a:gd name="connsiteX5" fmla="*/ 2681728 w 3042877"/>
              <a:gd name="connsiteY5" fmla="*/ 298578 h 888345"/>
              <a:gd name="connsiteX6" fmla="*/ 3042877 w 3042877"/>
              <a:gd name="connsiteY6" fmla="*/ 160266 h 888345"/>
              <a:gd name="connsiteX7" fmla="*/ 2790965 w 3042877"/>
              <a:gd name="connsiteY7" fmla="*/ 540902 h 888345"/>
              <a:gd name="connsiteX8" fmla="*/ 2505861 w 3042877"/>
              <a:gd name="connsiteY8" fmla="*/ 745913 h 888345"/>
              <a:gd name="connsiteX9" fmla="*/ 1259074 w 3042877"/>
              <a:gd name="connsiteY9" fmla="*/ 888345 h 888345"/>
              <a:gd name="connsiteX10" fmla="*/ 929768 w 3042877"/>
              <a:gd name="connsiteY10" fmla="*/ 882565 h 888345"/>
              <a:gd name="connsiteX11" fmla="*/ 652867 w 3042877"/>
              <a:gd name="connsiteY11" fmla="*/ 840562 h 888345"/>
              <a:gd name="connsiteX12" fmla="*/ 561516 w 3042877"/>
              <a:gd name="connsiteY12" fmla="*/ 829695 h 888345"/>
              <a:gd name="connsiteX13" fmla="*/ 453358 w 3042877"/>
              <a:gd name="connsiteY13" fmla="*/ 798040 h 888345"/>
              <a:gd name="connsiteX14" fmla="*/ 330413 w 3042877"/>
              <a:gd name="connsiteY14" fmla="*/ 759620 h 888345"/>
              <a:gd name="connsiteX15" fmla="*/ 0 w 3042877"/>
              <a:gd name="connsiteY15" fmla="*/ 552151 h 888345"/>
              <a:gd name="connsiteX0" fmla="*/ 0 w 3042877"/>
              <a:gd name="connsiteY0" fmla="*/ 567550 h 903744"/>
              <a:gd name="connsiteX1" fmla="*/ 291284 w 3042877"/>
              <a:gd name="connsiteY1" fmla="*/ 0 h 903744"/>
              <a:gd name="connsiteX2" fmla="*/ 611539 w 3042877"/>
              <a:gd name="connsiteY2" fmla="*/ 61504 h 903744"/>
              <a:gd name="connsiteX3" fmla="*/ 1426174 w 3042877"/>
              <a:gd name="connsiteY3" fmla="*/ 169902 h 903744"/>
              <a:gd name="connsiteX4" fmla="*/ 2220686 w 3042877"/>
              <a:gd name="connsiteY4" fmla="*/ 237137 h 903744"/>
              <a:gd name="connsiteX5" fmla="*/ 2681728 w 3042877"/>
              <a:gd name="connsiteY5" fmla="*/ 313977 h 903744"/>
              <a:gd name="connsiteX6" fmla="*/ 3042877 w 3042877"/>
              <a:gd name="connsiteY6" fmla="*/ 175665 h 903744"/>
              <a:gd name="connsiteX7" fmla="*/ 2790965 w 3042877"/>
              <a:gd name="connsiteY7" fmla="*/ 556301 h 903744"/>
              <a:gd name="connsiteX8" fmla="*/ 2505861 w 3042877"/>
              <a:gd name="connsiteY8" fmla="*/ 761312 h 903744"/>
              <a:gd name="connsiteX9" fmla="*/ 1259074 w 3042877"/>
              <a:gd name="connsiteY9" fmla="*/ 903744 h 903744"/>
              <a:gd name="connsiteX10" fmla="*/ 929768 w 3042877"/>
              <a:gd name="connsiteY10" fmla="*/ 897964 h 903744"/>
              <a:gd name="connsiteX11" fmla="*/ 652867 w 3042877"/>
              <a:gd name="connsiteY11" fmla="*/ 855961 h 903744"/>
              <a:gd name="connsiteX12" fmla="*/ 561516 w 3042877"/>
              <a:gd name="connsiteY12" fmla="*/ 845094 h 903744"/>
              <a:gd name="connsiteX13" fmla="*/ 453358 w 3042877"/>
              <a:gd name="connsiteY13" fmla="*/ 813439 h 903744"/>
              <a:gd name="connsiteX14" fmla="*/ 330413 w 3042877"/>
              <a:gd name="connsiteY14" fmla="*/ 775019 h 903744"/>
              <a:gd name="connsiteX15" fmla="*/ 0 w 3042877"/>
              <a:gd name="connsiteY15" fmla="*/ 567550 h 903744"/>
              <a:gd name="connsiteX0" fmla="*/ 0 w 3042877"/>
              <a:gd name="connsiteY0" fmla="*/ 567550 h 903744"/>
              <a:gd name="connsiteX1" fmla="*/ 291284 w 3042877"/>
              <a:gd name="connsiteY1" fmla="*/ 0 h 903744"/>
              <a:gd name="connsiteX2" fmla="*/ 667930 w 3042877"/>
              <a:gd name="connsiteY2" fmla="*/ 95382 h 903744"/>
              <a:gd name="connsiteX3" fmla="*/ 1426174 w 3042877"/>
              <a:gd name="connsiteY3" fmla="*/ 169902 h 903744"/>
              <a:gd name="connsiteX4" fmla="*/ 2220686 w 3042877"/>
              <a:gd name="connsiteY4" fmla="*/ 237137 h 903744"/>
              <a:gd name="connsiteX5" fmla="*/ 2681728 w 3042877"/>
              <a:gd name="connsiteY5" fmla="*/ 313977 h 903744"/>
              <a:gd name="connsiteX6" fmla="*/ 3042877 w 3042877"/>
              <a:gd name="connsiteY6" fmla="*/ 175665 h 903744"/>
              <a:gd name="connsiteX7" fmla="*/ 2790965 w 3042877"/>
              <a:gd name="connsiteY7" fmla="*/ 556301 h 903744"/>
              <a:gd name="connsiteX8" fmla="*/ 2505861 w 3042877"/>
              <a:gd name="connsiteY8" fmla="*/ 761312 h 903744"/>
              <a:gd name="connsiteX9" fmla="*/ 1259074 w 3042877"/>
              <a:gd name="connsiteY9" fmla="*/ 903744 h 903744"/>
              <a:gd name="connsiteX10" fmla="*/ 929768 w 3042877"/>
              <a:gd name="connsiteY10" fmla="*/ 897964 h 903744"/>
              <a:gd name="connsiteX11" fmla="*/ 652867 w 3042877"/>
              <a:gd name="connsiteY11" fmla="*/ 855961 h 903744"/>
              <a:gd name="connsiteX12" fmla="*/ 561516 w 3042877"/>
              <a:gd name="connsiteY12" fmla="*/ 845094 h 903744"/>
              <a:gd name="connsiteX13" fmla="*/ 453358 w 3042877"/>
              <a:gd name="connsiteY13" fmla="*/ 813439 h 903744"/>
              <a:gd name="connsiteX14" fmla="*/ 330413 w 3042877"/>
              <a:gd name="connsiteY14" fmla="*/ 775019 h 903744"/>
              <a:gd name="connsiteX15" fmla="*/ 0 w 3042877"/>
              <a:gd name="connsiteY15" fmla="*/ 567550 h 903744"/>
              <a:gd name="connsiteX0" fmla="*/ 0 w 3042877"/>
              <a:gd name="connsiteY0" fmla="*/ 567550 h 903744"/>
              <a:gd name="connsiteX1" fmla="*/ 291284 w 3042877"/>
              <a:gd name="connsiteY1" fmla="*/ 0 h 903744"/>
              <a:gd name="connsiteX2" fmla="*/ 667930 w 3042877"/>
              <a:gd name="connsiteY2" fmla="*/ 95382 h 903744"/>
              <a:gd name="connsiteX3" fmla="*/ 1426174 w 3042877"/>
              <a:gd name="connsiteY3" fmla="*/ 169902 h 903744"/>
              <a:gd name="connsiteX4" fmla="*/ 2220686 w 3042877"/>
              <a:gd name="connsiteY4" fmla="*/ 237137 h 903744"/>
              <a:gd name="connsiteX5" fmla="*/ 2681728 w 3042877"/>
              <a:gd name="connsiteY5" fmla="*/ 313977 h 903744"/>
              <a:gd name="connsiteX6" fmla="*/ 3042877 w 3042877"/>
              <a:gd name="connsiteY6" fmla="*/ 175665 h 903744"/>
              <a:gd name="connsiteX7" fmla="*/ 2790965 w 3042877"/>
              <a:gd name="connsiteY7" fmla="*/ 556301 h 903744"/>
              <a:gd name="connsiteX8" fmla="*/ 2505861 w 3042877"/>
              <a:gd name="connsiteY8" fmla="*/ 761312 h 903744"/>
              <a:gd name="connsiteX9" fmla="*/ 1259074 w 3042877"/>
              <a:gd name="connsiteY9" fmla="*/ 903744 h 903744"/>
              <a:gd name="connsiteX10" fmla="*/ 929768 w 3042877"/>
              <a:gd name="connsiteY10" fmla="*/ 897964 h 903744"/>
              <a:gd name="connsiteX11" fmla="*/ 652867 w 3042877"/>
              <a:gd name="connsiteY11" fmla="*/ 855961 h 903744"/>
              <a:gd name="connsiteX12" fmla="*/ 561516 w 3042877"/>
              <a:gd name="connsiteY12" fmla="*/ 845094 h 903744"/>
              <a:gd name="connsiteX13" fmla="*/ 453358 w 3042877"/>
              <a:gd name="connsiteY13" fmla="*/ 813439 h 903744"/>
              <a:gd name="connsiteX14" fmla="*/ 330413 w 3042877"/>
              <a:gd name="connsiteY14" fmla="*/ 775019 h 903744"/>
              <a:gd name="connsiteX15" fmla="*/ 0 w 3042877"/>
              <a:gd name="connsiteY15" fmla="*/ 567550 h 903744"/>
              <a:gd name="connsiteX0" fmla="*/ 0 w 3042877"/>
              <a:gd name="connsiteY0" fmla="*/ 567550 h 903744"/>
              <a:gd name="connsiteX1" fmla="*/ 291284 w 3042877"/>
              <a:gd name="connsiteY1" fmla="*/ 0 h 903744"/>
              <a:gd name="connsiteX2" fmla="*/ 667930 w 3042877"/>
              <a:gd name="connsiteY2" fmla="*/ 95382 h 903744"/>
              <a:gd name="connsiteX3" fmla="*/ 1438706 w 3042877"/>
              <a:gd name="connsiteY3" fmla="*/ 185300 h 903744"/>
              <a:gd name="connsiteX4" fmla="*/ 2220686 w 3042877"/>
              <a:gd name="connsiteY4" fmla="*/ 237137 h 903744"/>
              <a:gd name="connsiteX5" fmla="*/ 2681728 w 3042877"/>
              <a:gd name="connsiteY5" fmla="*/ 313977 h 903744"/>
              <a:gd name="connsiteX6" fmla="*/ 3042877 w 3042877"/>
              <a:gd name="connsiteY6" fmla="*/ 175665 h 903744"/>
              <a:gd name="connsiteX7" fmla="*/ 2790965 w 3042877"/>
              <a:gd name="connsiteY7" fmla="*/ 556301 h 903744"/>
              <a:gd name="connsiteX8" fmla="*/ 2505861 w 3042877"/>
              <a:gd name="connsiteY8" fmla="*/ 761312 h 903744"/>
              <a:gd name="connsiteX9" fmla="*/ 1259074 w 3042877"/>
              <a:gd name="connsiteY9" fmla="*/ 903744 h 903744"/>
              <a:gd name="connsiteX10" fmla="*/ 929768 w 3042877"/>
              <a:gd name="connsiteY10" fmla="*/ 897964 h 903744"/>
              <a:gd name="connsiteX11" fmla="*/ 652867 w 3042877"/>
              <a:gd name="connsiteY11" fmla="*/ 855961 h 903744"/>
              <a:gd name="connsiteX12" fmla="*/ 561516 w 3042877"/>
              <a:gd name="connsiteY12" fmla="*/ 845094 h 903744"/>
              <a:gd name="connsiteX13" fmla="*/ 453358 w 3042877"/>
              <a:gd name="connsiteY13" fmla="*/ 813439 h 903744"/>
              <a:gd name="connsiteX14" fmla="*/ 330413 w 3042877"/>
              <a:gd name="connsiteY14" fmla="*/ 775019 h 903744"/>
              <a:gd name="connsiteX15" fmla="*/ 0 w 3042877"/>
              <a:gd name="connsiteY15" fmla="*/ 567550 h 903744"/>
              <a:gd name="connsiteX0" fmla="*/ 0 w 3030346"/>
              <a:gd name="connsiteY0" fmla="*/ 549071 h 903744"/>
              <a:gd name="connsiteX1" fmla="*/ 278753 w 3030346"/>
              <a:gd name="connsiteY1" fmla="*/ 0 h 903744"/>
              <a:gd name="connsiteX2" fmla="*/ 655399 w 3030346"/>
              <a:gd name="connsiteY2" fmla="*/ 95382 h 903744"/>
              <a:gd name="connsiteX3" fmla="*/ 1426175 w 3030346"/>
              <a:gd name="connsiteY3" fmla="*/ 185300 h 903744"/>
              <a:gd name="connsiteX4" fmla="*/ 2208155 w 3030346"/>
              <a:gd name="connsiteY4" fmla="*/ 237137 h 903744"/>
              <a:gd name="connsiteX5" fmla="*/ 2669197 w 3030346"/>
              <a:gd name="connsiteY5" fmla="*/ 313977 h 903744"/>
              <a:gd name="connsiteX6" fmla="*/ 3030346 w 3030346"/>
              <a:gd name="connsiteY6" fmla="*/ 175665 h 903744"/>
              <a:gd name="connsiteX7" fmla="*/ 2778434 w 3030346"/>
              <a:gd name="connsiteY7" fmla="*/ 556301 h 903744"/>
              <a:gd name="connsiteX8" fmla="*/ 2493330 w 3030346"/>
              <a:gd name="connsiteY8" fmla="*/ 761312 h 903744"/>
              <a:gd name="connsiteX9" fmla="*/ 1246543 w 3030346"/>
              <a:gd name="connsiteY9" fmla="*/ 903744 h 903744"/>
              <a:gd name="connsiteX10" fmla="*/ 917237 w 3030346"/>
              <a:gd name="connsiteY10" fmla="*/ 897964 h 903744"/>
              <a:gd name="connsiteX11" fmla="*/ 640336 w 3030346"/>
              <a:gd name="connsiteY11" fmla="*/ 855961 h 903744"/>
              <a:gd name="connsiteX12" fmla="*/ 548985 w 3030346"/>
              <a:gd name="connsiteY12" fmla="*/ 845094 h 903744"/>
              <a:gd name="connsiteX13" fmla="*/ 440827 w 3030346"/>
              <a:gd name="connsiteY13" fmla="*/ 813439 h 903744"/>
              <a:gd name="connsiteX14" fmla="*/ 317882 w 3030346"/>
              <a:gd name="connsiteY14" fmla="*/ 775019 h 903744"/>
              <a:gd name="connsiteX15" fmla="*/ 0 w 3030346"/>
              <a:gd name="connsiteY15" fmla="*/ 549071 h 903744"/>
              <a:gd name="connsiteX0" fmla="*/ 0 w 3030346"/>
              <a:gd name="connsiteY0" fmla="*/ 549071 h 903744"/>
              <a:gd name="connsiteX1" fmla="*/ 278753 w 3030346"/>
              <a:gd name="connsiteY1" fmla="*/ 0 h 903744"/>
              <a:gd name="connsiteX2" fmla="*/ 655399 w 3030346"/>
              <a:gd name="connsiteY2" fmla="*/ 95382 h 903744"/>
              <a:gd name="connsiteX3" fmla="*/ 1426175 w 3030346"/>
              <a:gd name="connsiteY3" fmla="*/ 185300 h 903744"/>
              <a:gd name="connsiteX4" fmla="*/ 2208155 w 3030346"/>
              <a:gd name="connsiteY4" fmla="*/ 237137 h 903744"/>
              <a:gd name="connsiteX5" fmla="*/ 2669197 w 3030346"/>
              <a:gd name="connsiteY5" fmla="*/ 313977 h 903744"/>
              <a:gd name="connsiteX6" fmla="*/ 3030346 w 3030346"/>
              <a:gd name="connsiteY6" fmla="*/ 175665 h 903744"/>
              <a:gd name="connsiteX7" fmla="*/ 2778434 w 3030346"/>
              <a:gd name="connsiteY7" fmla="*/ 556301 h 903744"/>
              <a:gd name="connsiteX8" fmla="*/ 2493330 w 3030346"/>
              <a:gd name="connsiteY8" fmla="*/ 761312 h 903744"/>
              <a:gd name="connsiteX9" fmla="*/ 1246543 w 3030346"/>
              <a:gd name="connsiteY9" fmla="*/ 903744 h 903744"/>
              <a:gd name="connsiteX10" fmla="*/ 917237 w 3030346"/>
              <a:gd name="connsiteY10" fmla="*/ 897964 h 903744"/>
              <a:gd name="connsiteX11" fmla="*/ 640336 w 3030346"/>
              <a:gd name="connsiteY11" fmla="*/ 855961 h 903744"/>
              <a:gd name="connsiteX12" fmla="*/ 548985 w 3030346"/>
              <a:gd name="connsiteY12" fmla="*/ 845094 h 903744"/>
              <a:gd name="connsiteX13" fmla="*/ 440827 w 3030346"/>
              <a:gd name="connsiteY13" fmla="*/ 813439 h 903744"/>
              <a:gd name="connsiteX14" fmla="*/ 302218 w 3030346"/>
              <a:gd name="connsiteY14" fmla="*/ 759621 h 903744"/>
              <a:gd name="connsiteX15" fmla="*/ 0 w 3030346"/>
              <a:gd name="connsiteY15" fmla="*/ 549071 h 903744"/>
              <a:gd name="connsiteX0" fmla="*/ 0 w 3030346"/>
              <a:gd name="connsiteY0" fmla="*/ 549071 h 903744"/>
              <a:gd name="connsiteX1" fmla="*/ 278753 w 3030346"/>
              <a:gd name="connsiteY1" fmla="*/ 0 h 903744"/>
              <a:gd name="connsiteX2" fmla="*/ 655399 w 3030346"/>
              <a:gd name="connsiteY2" fmla="*/ 95382 h 903744"/>
              <a:gd name="connsiteX3" fmla="*/ 1426175 w 3030346"/>
              <a:gd name="connsiteY3" fmla="*/ 185300 h 903744"/>
              <a:gd name="connsiteX4" fmla="*/ 2208155 w 3030346"/>
              <a:gd name="connsiteY4" fmla="*/ 237137 h 903744"/>
              <a:gd name="connsiteX5" fmla="*/ 2669197 w 3030346"/>
              <a:gd name="connsiteY5" fmla="*/ 313977 h 903744"/>
              <a:gd name="connsiteX6" fmla="*/ 3030346 w 3030346"/>
              <a:gd name="connsiteY6" fmla="*/ 175665 h 903744"/>
              <a:gd name="connsiteX7" fmla="*/ 2778434 w 3030346"/>
              <a:gd name="connsiteY7" fmla="*/ 556301 h 903744"/>
              <a:gd name="connsiteX8" fmla="*/ 2493330 w 3030346"/>
              <a:gd name="connsiteY8" fmla="*/ 761312 h 903744"/>
              <a:gd name="connsiteX9" fmla="*/ 1246543 w 3030346"/>
              <a:gd name="connsiteY9" fmla="*/ 903744 h 903744"/>
              <a:gd name="connsiteX10" fmla="*/ 917237 w 3030346"/>
              <a:gd name="connsiteY10" fmla="*/ 897964 h 903744"/>
              <a:gd name="connsiteX11" fmla="*/ 640336 w 3030346"/>
              <a:gd name="connsiteY11" fmla="*/ 855961 h 903744"/>
              <a:gd name="connsiteX12" fmla="*/ 548985 w 3030346"/>
              <a:gd name="connsiteY12" fmla="*/ 845094 h 903744"/>
              <a:gd name="connsiteX13" fmla="*/ 440827 w 3030346"/>
              <a:gd name="connsiteY13" fmla="*/ 813439 h 903744"/>
              <a:gd name="connsiteX14" fmla="*/ 302218 w 3030346"/>
              <a:gd name="connsiteY14" fmla="*/ 759621 h 903744"/>
              <a:gd name="connsiteX15" fmla="*/ 0 w 3030346"/>
              <a:gd name="connsiteY15" fmla="*/ 549071 h 903744"/>
              <a:gd name="connsiteX0" fmla="*/ 0 w 3030346"/>
              <a:gd name="connsiteY0" fmla="*/ 549071 h 925303"/>
              <a:gd name="connsiteX1" fmla="*/ 278753 w 3030346"/>
              <a:gd name="connsiteY1" fmla="*/ 0 h 925303"/>
              <a:gd name="connsiteX2" fmla="*/ 655399 w 3030346"/>
              <a:gd name="connsiteY2" fmla="*/ 95382 h 925303"/>
              <a:gd name="connsiteX3" fmla="*/ 1426175 w 3030346"/>
              <a:gd name="connsiteY3" fmla="*/ 185300 h 925303"/>
              <a:gd name="connsiteX4" fmla="*/ 2208155 w 3030346"/>
              <a:gd name="connsiteY4" fmla="*/ 237137 h 925303"/>
              <a:gd name="connsiteX5" fmla="*/ 2669197 w 3030346"/>
              <a:gd name="connsiteY5" fmla="*/ 313977 h 925303"/>
              <a:gd name="connsiteX6" fmla="*/ 3030346 w 3030346"/>
              <a:gd name="connsiteY6" fmla="*/ 175665 h 925303"/>
              <a:gd name="connsiteX7" fmla="*/ 2778434 w 3030346"/>
              <a:gd name="connsiteY7" fmla="*/ 556301 h 925303"/>
              <a:gd name="connsiteX8" fmla="*/ 2493330 w 3030346"/>
              <a:gd name="connsiteY8" fmla="*/ 761312 h 925303"/>
              <a:gd name="connsiteX9" fmla="*/ 1277871 w 3030346"/>
              <a:gd name="connsiteY9" fmla="*/ 925303 h 925303"/>
              <a:gd name="connsiteX10" fmla="*/ 917237 w 3030346"/>
              <a:gd name="connsiteY10" fmla="*/ 897964 h 925303"/>
              <a:gd name="connsiteX11" fmla="*/ 640336 w 3030346"/>
              <a:gd name="connsiteY11" fmla="*/ 855961 h 925303"/>
              <a:gd name="connsiteX12" fmla="*/ 548985 w 3030346"/>
              <a:gd name="connsiteY12" fmla="*/ 845094 h 925303"/>
              <a:gd name="connsiteX13" fmla="*/ 440827 w 3030346"/>
              <a:gd name="connsiteY13" fmla="*/ 813439 h 925303"/>
              <a:gd name="connsiteX14" fmla="*/ 302218 w 3030346"/>
              <a:gd name="connsiteY14" fmla="*/ 759621 h 925303"/>
              <a:gd name="connsiteX15" fmla="*/ 0 w 3030346"/>
              <a:gd name="connsiteY15" fmla="*/ 549071 h 925303"/>
              <a:gd name="connsiteX0" fmla="*/ 0 w 3030346"/>
              <a:gd name="connsiteY0" fmla="*/ 549071 h 925303"/>
              <a:gd name="connsiteX1" fmla="*/ 278753 w 3030346"/>
              <a:gd name="connsiteY1" fmla="*/ 0 h 925303"/>
              <a:gd name="connsiteX2" fmla="*/ 655399 w 3030346"/>
              <a:gd name="connsiteY2" fmla="*/ 95382 h 925303"/>
              <a:gd name="connsiteX3" fmla="*/ 1426175 w 3030346"/>
              <a:gd name="connsiteY3" fmla="*/ 185300 h 925303"/>
              <a:gd name="connsiteX4" fmla="*/ 2208155 w 3030346"/>
              <a:gd name="connsiteY4" fmla="*/ 237137 h 925303"/>
              <a:gd name="connsiteX5" fmla="*/ 2669197 w 3030346"/>
              <a:gd name="connsiteY5" fmla="*/ 313977 h 925303"/>
              <a:gd name="connsiteX6" fmla="*/ 3030346 w 3030346"/>
              <a:gd name="connsiteY6" fmla="*/ 175665 h 925303"/>
              <a:gd name="connsiteX7" fmla="*/ 2778434 w 3030346"/>
              <a:gd name="connsiteY7" fmla="*/ 556301 h 925303"/>
              <a:gd name="connsiteX8" fmla="*/ 2493330 w 3030346"/>
              <a:gd name="connsiteY8" fmla="*/ 761312 h 925303"/>
              <a:gd name="connsiteX9" fmla="*/ 1277871 w 3030346"/>
              <a:gd name="connsiteY9" fmla="*/ 925303 h 925303"/>
              <a:gd name="connsiteX10" fmla="*/ 954830 w 3030346"/>
              <a:gd name="connsiteY10" fmla="*/ 919522 h 925303"/>
              <a:gd name="connsiteX11" fmla="*/ 640336 w 3030346"/>
              <a:gd name="connsiteY11" fmla="*/ 855961 h 925303"/>
              <a:gd name="connsiteX12" fmla="*/ 548985 w 3030346"/>
              <a:gd name="connsiteY12" fmla="*/ 845094 h 925303"/>
              <a:gd name="connsiteX13" fmla="*/ 440827 w 3030346"/>
              <a:gd name="connsiteY13" fmla="*/ 813439 h 925303"/>
              <a:gd name="connsiteX14" fmla="*/ 302218 w 3030346"/>
              <a:gd name="connsiteY14" fmla="*/ 759621 h 925303"/>
              <a:gd name="connsiteX15" fmla="*/ 0 w 3030346"/>
              <a:gd name="connsiteY15" fmla="*/ 549071 h 925303"/>
              <a:gd name="connsiteX0" fmla="*/ 0 w 3030346"/>
              <a:gd name="connsiteY0" fmla="*/ 549071 h 925303"/>
              <a:gd name="connsiteX1" fmla="*/ 278753 w 3030346"/>
              <a:gd name="connsiteY1" fmla="*/ 0 h 925303"/>
              <a:gd name="connsiteX2" fmla="*/ 655399 w 3030346"/>
              <a:gd name="connsiteY2" fmla="*/ 95382 h 925303"/>
              <a:gd name="connsiteX3" fmla="*/ 1426175 w 3030346"/>
              <a:gd name="connsiteY3" fmla="*/ 185300 h 925303"/>
              <a:gd name="connsiteX4" fmla="*/ 2208155 w 3030346"/>
              <a:gd name="connsiteY4" fmla="*/ 237137 h 925303"/>
              <a:gd name="connsiteX5" fmla="*/ 2669197 w 3030346"/>
              <a:gd name="connsiteY5" fmla="*/ 313977 h 925303"/>
              <a:gd name="connsiteX6" fmla="*/ 3030346 w 3030346"/>
              <a:gd name="connsiteY6" fmla="*/ 175665 h 925303"/>
              <a:gd name="connsiteX7" fmla="*/ 2778434 w 3030346"/>
              <a:gd name="connsiteY7" fmla="*/ 556301 h 925303"/>
              <a:gd name="connsiteX8" fmla="*/ 2493330 w 3030346"/>
              <a:gd name="connsiteY8" fmla="*/ 761312 h 925303"/>
              <a:gd name="connsiteX9" fmla="*/ 1277871 w 3030346"/>
              <a:gd name="connsiteY9" fmla="*/ 925303 h 925303"/>
              <a:gd name="connsiteX10" fmla="*/ 954830 w 3030346"/>
              <a:gd name="connsiteY10" fmla="*/ 919522 h 925303"/>
              <a:gd name="connsiteX11" fmla="*/ 659132 w 3030346"/>
              <a:gd name="connsiteY11" fmla="*/ 871360 h 925303"/>
              <a:gd name="connsiteX12" fmla="*/ 548985 w 3030346"/>
              <a:gd name="connsiteY12" fmla="*/ 845094 h 925303"/>
              <a:gd name="connsiteX13" fmla="*/ 440827 w 3030346"/>
              <a:gd name="connsiteY13" fmla="*/ 813439 h 925303"/>
              <a:gd name="connsiteX14" fmla="*/ 302218 w 3030346"/>
              <a:gd name="connsiteY14" fmla="*/ 759621 h 925303"/>
              <a:gd name="connsiteX15" fmla="*/ 0 w 3030346"/>
              <a:gd name="connsiteY15" fmla="*/ 549071 h 925303"/>
              <a:gd name="connsiteX0" fmla="*/ 0 w 3030346"/>
              <a:gd name="connsiteY0" fmla="*/ 561028 h 937260"/>
              <a:gd name="connsiteX1" fmla="*/ 278753 w 3030346"/>
              <a:gd name="connsiteY1" fmla="*/ 0 h 937260"/>
              <a:gd name="connsiteX2" fmla="*/ 655399 w 3030346"/>
              <a:gd name="connsiteY2" fmla="*/ 107339 h 937260"/>
              <a:gd name="connsiteX3" fmla="*/ 1426175 w 3030346"/>
              <a:gd name="connsiteY3" fmla="*/ 197257 h 937260"/>
              <a:gd name="connsiteX4" fmla="*/ 2208155 w 3030346"/>
              <a:gd name="connsiteY4" fmla="*/ 249094 h 937260"/>
              <a:gd name="connsiteX5" fmla="*/ 2669197 w 3030346"/>
              <a:gd name="connsiteY5" fmla="*/ 325934 h 937260"/>
              <a:gd name="connsiteX6" fmla="*/ 3030346 w 3030346"/>
              <a:gd name="connsiteY6" fmla="*/ 187622 h 937260"/>
              <a:gd name="connsiteX7" fmla="*/ 2778434 w 3030346"/>
              <a:gd name="connsiteY7" fmla="*/ 568258 h 937260"/>
              <a:gd name="connsiteX8" fmla="*/ 2493330 w 3030346"/>
              <a:gd name="connsiteY8" fmla="*/ 773269 h 937260"/>
              <a:gd name="connsiteX9" fmla="*/ 1277871 w 3030346"/>
              <a:gd name="connsiteY9" fmla="*/ 937260 h 937260"/>
              <a:gd name="connsiteX10" fmla="*/ 954830 w 3030346"/>
              <a:gd name="connsiteY10" fmla="*/ 931479 h 937260"/>
              <a:gd name="connsiteX11" fmla="*/ 659132 w 3030346"/>
              <a:gd name="connsiteY11" fmla="*/ 883317 h 937260"/>
              <a:gd name="connsiteX12" fmla="*/ 548985 w 3030346"/>
              <a:gd name="connsiteY12" fmla="*/ 857051 h 937260"/>
              <a:gd name="connsiteX13" fmla="*/ 440827 w 3030346"/>
              <a:gd name="connsiteY13" fmla="*/ 825396 h 937260"/>
              <a:gd name="connsiteX14" fmla="*/ 302218 w 3030346"/>
              <a:gd name="connsiteY14" fmla="*/ 771578 h 937260"/>
              <a:gd name="connsiteX15" fmla="*/ 0 w 3030346"/>
              <a:gd name="connsiteY15" fmla="*/ 561028 h 937260"/>
              <a:gd name="connsiteX0" fmla="*/ 0 w 3030346"/>
              <a:gd name="connsiteY0" fmla="*/ 561028 h 937260"/>
              <a:gd name="connsiteX1" fmla="*/ 278753 w 3030346"/>
              <a:gd name="connsiteY1" fmla="*/ 0 h 937260"/>
              <a:gd name="connsiteX2" fmla="*/ 655399 w 3030346"/>
              <a:gd name="connsiteY2" fmla="*/ 107339 h 937260"/>
              <a:gd name="connsiteX3" fmla="*/ 1426175 w 3030346"/>
              <a:gd name="connsiteY3" fmla="*/ 197257 h 937260"/>
              <a:gd name="connsiteX4" fmla="*/ 2208155 w 3030346"/>
              <a:gd name="connsiteY4" fmla="*/ 249094 h 937260"/>
              <a:gd name="connsiteX5" fmla="*/ 2669197 w 3030346"/>
              <a:gd name="connsiteY5" fmla="*/ 325934 h 937260"/>
              <a:gd name="connsiteX6" fmla="*/ 3030346 w 3030346"/>
              <a:gd name="connsiteY6" fmla="*/ 187622 h 937260"/>
              <a:gd name="connsiteX7" fmla="*/ 2778434 w 3030346"/>
              <a:gd name="connsiteY7" fmla="*/ 568258 h 937260"/>
              <a:gd name="connsiteX8" fmla="*/ 2493330 w 3030346"/>
              <a:gd name="connsiteY8" fmla="*/ 773269 h 937260"/>
              <a:gd name="connsiteX9" fmla="*/ 1277871 w 3030346"/>
              <a:gd name="connsiteY9" fmla="*/ 937260 h 937260"/>
              <a:gd name="connsiteX10" fmla="*/ 954830 w 3030346"/>
              <a:gd name="connsiteY10" fmla="*/ 931479 h 937260"/>
              <a:gd name="connsiteX11" fmla="*/ 659132 w 3030346"/>
              <a:gd name="connsiteY11" fmla="*/ 883317 h 937260"/>
              <a:gd name="connsiteX12" fmla="*/ 548985 w 3030346"/>
              <a:gd name="connsiteY12" fmla="*/ 857051 h 937260"/>
              <a:gd name="connsiteX13" fmla="*/ 440827 w 3030346"/>
              <a:gd name="connsiteY13" fmla="*/ 825396 h 937260"/>
              <a:gd name="connsiteX14" fmla="*/ 302218 w 3030346"/>
              <a:gd name="connsiteY14" fmla="*/ 771578 h 937260"/>
              <a:gd name="connsiteX15" fmla="*/ 0 w 3030346"/>
              <a:gd name="connsiteY15" fmla="*/ 561028 h 937260"/>
              <a:gd name="connsiteX0" fmla="*/ 0 w 3030346"/>
              <a:gd name="connsiteY0" fmla="*/ 561028 h 937260"/>
              <a:gd name="connsiteX1" fmla="*/ 278753 w 3030346"/>
              <a:gd name="connsiteY1" fmla="*/ 0 h 937260"/>
              <a:gd name="connsiteX2" fmla="*/ 655399 w 3030346"/>
              <a:gd name="connsiteY2" fmla="*/ 107339 h 937260"/>
              <a:gd name="connsiteX3" fmla="*/ 1444419 w 3030346"/>
              <a:gd name="connsiteY3" fmla="*/ 268998 h 937260"/>
              <a:gd name="connsiteX4" fmla="*/ 2208155 w 3030346"/>
              <a:gd name="connsiteY4" fmla="*/ 249094 h 937260"/>
              <a:gd name="connsiteX5" fmla="*/ 2669197 w 3030346"/>
              <a:gd name="connsiteY5" fmla="*/ 325934 h 937260"/>
              <a:gd name="connsiteX6" fmla="*/ 3030346 w 3030346"/>
              <a:gd name="connsiteY6" fmla="*/ 187622 h 937260"/>
              <a:gd name="connsiteX7" fmla="*/ 2778434 w 3030346"/>
              <a:gd name="connsiteY7" fmla="*/ 568258 h 937260"/>
              <a:gd name="connsiteX8" fmla="*/ 2493330 w 3030346"/>
              <a:gd name="connsiteY8" fmla="*/ 773269 h 937260"/>
              <a:gd name="connsiteX9" fmla="*/ 1277871 w 3030346"/>
              <a:gd name="connsiteY9" fmla="*/ 937260 h 937260"/>
              <a:gd name="connsiteX10" fmla="*/ 954830 w 3030346"/>
              <a:gd name="connsiteY10" fmla="*/ 931479 h 937260"/>
              <a:gd name="connsiteX11" fmla="*/ 659132 w 3030346"/>
              <a:gd name="connsiteY11" fmla="*/ 883317 h 937260"/>
              <a:gd name="connsiteX12" fmla="*/ 548985 w 3030346"/>
              <a:gd name="connsiteY12" fmla="*/ 857051 h 937260"/>
              <a:gd name="connsiteX13" fmla="*/ 440827 w 3030346"/>
              <a:gd name="connsiteY13" fmla="*/ 825396 h 937260"/>
              <a:gd name="connsiteX14" fmla="*/ 302218 w 3030346"/>
              <a:gd name="connsiteY14" fmla="*/ 771578 h 937260"/>
              <a:gd name="connsiteX15" fmla="*/ 0 w 3030346"/>
              <a:gd name="connsiteY15" fmla="*/ 561028 h 937260"/>
              <a:gd name="connsiteX0" fmla="*/ 0 w 3030346"/>
              <a:gd name="connsiteY0" fmla="*/ 561028 h 937260"/>
              <a:gd name="connsiteX1" fmla="*/ 278753 w 3030346"/>
              <a:gd name="connsiteY1" fmla="*/ 0 h 937260"/>
              <a:gd name="connsiteX2" fmla="*/ 655399 w 3030346"/>
              <a:gd name="connsiteY2" fmla="*/ 107339 h 937260"/>
              <a:gd name="connsiteX3" fmla="*/ 1438337 w 3030346"/>
              <a:gd name="connsiteY3" fmla="*/ 245085 h 937260"/>
              <a:gd name="connsiteX4" fmla="*/ 2208155 w 3030346"/>
              <a:gd name="connsiteY4" fmla="*/ 249094 h 937260"/>
              <a:gd name="connsiteX5" fmla="*/ 2669197 w 3030346"/>
              <a:gd name="connsiteY5" fmla="*/ 325934 h 937260"/>
              <a:gd name="connsiteX6" fmla="*/ 3030346 w 3030346"/>
              <a:gd name="connsiteY6" fmla="*/ 187622 h 937260"/>
              <a:gd name="connsiteX7" fmla="*/ 2778434 w 3030346"/>
              <a:gd name="connsiteY7" fmla="*/ 568258 h 937260"/>
              <a:gd name="connsiteX8" fmla="*/ 2493330 w 3030346"/>
              <a:gd name="connsiteY8" fmla="*/ 773269 h 937260"/>
              <a:gd name="connsiteX9" fmla="*/ 1277871 w 3030346"/>
              <a:gd name="connsiteY9" fmla="*/ 937260 h 937260"/>
              <a:gd name="connsiteX10" fmla="*/ 954830 w 3030346"/>
              <a:gd name="connsiteY10" fmla="*/ 931479 h 937260"/>
              <a:gd name="connsiteX11" fmla="*/ 659132 w 3030346"/>
              <a:gd name="connsiteY11" fmla="*/ 883317 h 937260"/>
              <a:gd name="connsiteX12" fmla="*/ 548985 w 3030346"/>
              <a:gd name="connsiteY12" fmla="*/ 857051 h 937260"/>
              <a:gd name="connsiteX13" fmla="*/ 440827 w 3030346"/>
              <a:gd name="connsiteY13" fmla="*/ 825396 h 937260"/>
              <a:gd name="connsiteX14" fmla="*/ 302218 w 3030346"/>
              <a:gd name="connsiteY14" fmla="*/ 771578 h 937260"/>
              <a:gd name="connsiteX15" fmla="*/ 0 w 3030346"/>
              <a:gd name="connsiteY15" fmla="*/ 561028 h 937260"/>
              <a:gd name="connsiteX0" fmla="*/ 0 w 3030346"/>
              <a:gd name="connsiteY0" fmla="*/ 561028 h 937260"/>
              <a:gd name="connsiteX1" fmla="*/ 278753 w 3030346"/>
              <a:gd name="connsiteY1" fmla="*/ 0 h 937260"/>
              <a:gd name="connsiteX2" fmla="*/ 655399 w 3030346"/>
              <a:gd name="connsiteY2" fmla="*/ 107339 h 937260"/>
              <a:gd name="connsiteX3" fmla="*/ 1438337 w 3030346"/>
              <a:gd name="connsiteY3" fmla="*/ 245085 h 937260"/>
              <a:gd name="connsiteX4" fmla="*/ 2208155 w 3030346"/>
              <a:gd name="connsiteY4" fmla="*/ 249094 h 937260"/>
              <a:gd name="connsiteX5" fmla="*/ 2669197 w 3030346"/>
              <a:gd name="connsiteY5" fmla="*/ 325934 h 937260"/>
              <a:gd name="connsiteX6" fmla="*/ 3030346 w 3030346"/>
              <a:gd name="connsiteY6" fmla="*/ 187622 h 937260"/>
              <a:gd name="connsiteX7" fmla="*/ 2778434 w 3030346"/>
              <a:gd name="connsiteY7" fmla="*/ 568258 h 937260"/>
              <a:gd name="connsiteX8" fmla="*/ 2493330 w 3030346"/>
              <a:gd name="connsiteY8" fmla="*/ 773269 h 937260"/>
              <a:gd name="connsiteX9" fmla="*/ 1277871 w 3030346"/>
              <a:gd name="connsiteY9" fmla="*/ 937260 h 937260"/>
              <a:gd name="connsiteX10" fmla="*/ 954830 w 3030346"/>
              <a:gd name="connsiteY10" fmla="*/ 931479 h 937260"/>
              <a:gd name="connsiteX11" fmla="*/ 659132 w 3030346"/>
              <a:gd name="connsiteY11" fmla="*/ 883317 h 937260"/>
              <a:gd name="connsiteX12" fmla="*/ 548985 w 3030346"/>
              <a:gd name="connsiteY12" fmla="*/ 857051 h 937260"/>
              <a:gd name="connsiteX13" fmla="*/ 440827 w 3030346"/>
              <a:gd name="connsiteY13" fmla="*/ 825396 h 937260"/>
              <a:gd name="connsiteX14" fmla="*/ 302218 w 3030346"/>
              <a:gd name="connsiteY14" fmla="*/ 771578 h 937260"/>
              <a:gd name="connsiteX15" fmla="*/ 0 w 3030346"/>
              <a:gd name="connsiteY15" fmla="*/ 561028 h 937260"/>
              <a:gd name="connsiteX0" fmla="*/ 0 w 3030346"/>
              <a:gd name="connsiteY0" fmla="*/ 561028 h 937260"/>
              <a:gd name="connsiteX1" fmla="*/ 278753 w 3030346"/>
              <a:gd name="connsiteY1" fmla="*/ 0 h 937260"/>
              <a:gd name="connsiteX2" fmla="*/ 655399 w 3030346"/>
              <a:gd name="connsiteY2" fmla="*/ 107339 h 937260"/>
              <a:gd name="connsiteX3" fmla="*/ 1438337 w 3030346"/>
              <a:gd name="connsiteY3" fmla="*/ 245085 h 937260"/>
              <a:gd name="connsiteX4" fmla="*/ 2256806 w 3030346"/>
              <a:gd name="connsiteY4" fmla="*/ 320834 h 937260"/>
              <a:gd name="connsiteX5" fmla="*/ 2669197 w 3030346"/>
              <a:gd name="connsiteY5" fmla="*/ 325934 h 937260"/>
              <a:gd name="connsiteX6" fmla="*/ 3030346 w 3030346"/>
              <a:gd name="connsiteY6" fmla="*/ 187622 h 937260"/>
              <a:gd name="connsiteX7" fmla="*/ 2778434 w 3030346"/>
              <a:gd name="connsiteY7" fmla="*/ 568258 h 937260"/>
              <a:gd name="connsiteX8" fmla="*/ 2493330 w 3030346"/>
              <a:gd name="connsiteY8" fmla="*/ 773269 h 937260"/>
              <a:gd name="connsiteX9" fmla="*/ 1277871 w 3030346"/>
              <a:gd name="connsiteY9" fmla="*/ 937260 h 937260"/>
              <a:gd name="connsiteX10" fmla="*/ 954830 w 3030346"/>
              <a:gd name="connsiteY10" fmla="*/ 931479 h 937260"/>
              <a:gd name="connsiteX11" fmla="*/ 659132 w 3030346"/>
              <a:gd name="connsiteY11" fmla="*/ 883317 h 937260"/>
              <a:gd name="connsiteX12" fmla="*/ 548985 w 3030346"/>
              <a:gd name="connsiteY12" fmla="*/ 857051 h 937260"/>
              <a:gd name="connsiteX13" fmla="*/ 440827 w 3030346"/>
              <a:gd name="connsiteY13" fmla="*/ 825396 h 937260"/>
              <a:gd name="connsiteX14" fmla="*/ 302218 w 3030346"/>
              <a:gd name="connsiteY14" fmla="*/ 771578 h 937260"/>
              <a:gd name="connsiteX15" fmla="*/ 0 w 3030346"/>
              <a:gd name="connsiteY15" fmla="*/ 561028 h 937260"/>
              <a:gd name="connsiteX0" fmla="*/ 0 w 3030346"/>
              <a:gd name="connsiteY0" fmla="*/ 561028 h 937260"/>
              <a:gd name="connsiteX1" fmla="*/ 278753 w 3030346"/>
              <a:gd name="connsiteY1" fmla="*/ 0 h 937260"/>
              <a:gd name="connsiteX2" fmla="*/ 655399 w 3030346"/>
              <a:gd name="connsiteY2" fmla="*/ 107339 h 937260"/>
              <a:gd name="connsiteX3" fmla="*/ 1438337 w 3030346"/>
              <a:gd name="connsiteY3" fmla="*/ 245085 h 937260"/>
              <a:gd name="connsiteX4" fmla="*/ 2256806 w 3030346"/>
              <a:gd name="connsiteY4" fmla="*/ 320834 h 937260"/>
              <a:gd name="connsiteX5" fmla="*/ 2681359 w 3030346"/>
              <a:gd name="connsiteY5" fmla="*/ 361804 h 937260"/>
              <a:gd name="connsiteX6" fmla="*/ 3030346 w 3030346"/>
              <a:gd name="connsiteY6" fmla="*/ 187622 h 937260"/>
              <a:gd name="connsiteX7" fmla="*/ 2778434 w 3030346"/>
              <a:gd name="connsiteY7" fmla="*/ 568258 h 937260"/>
              <a:gd name="connsiteX8" fmla="*/ 2493330 w 3030346"/>
              <a:gd name="connsiteY8" fmla="*/ 773269 h 937260"/>
              <a:gd name="connsiteX9" fmla="*/ 1277871 w 3030346"/>
              <a:gd name="connsiteY9" fmla="*/ 937260 h 937260"/>
              <a:gd name="connsiteX10" fmla="*/ 954830 w 3030346"/>
              <a:gd name="connsiteY10" fmla="*/ 931479 h 937260"/>
              <a:gd name="connsiteX11" fmla="*/ 659132 w 3030346"/>
              <a:gd name="connsiteY11" fmla="*/ 883317 h 937260"/>
              <a:gd name="connsiteX12" fmla="*/ 548985 w 3030346"/>
              <a:gd name="connsiteY12" fmla="*/ 857051 h 937260"/>
              <a:gd name="connsiteX13" fmla="*/ 440827 w 3030346"/>
              <a:gd name="connsiteY13" fmla="*/ 825396 h 937260"/>
              <a:gd name="connsiteX14" fmla="*/ 302218 w 3030346"/>
              <a:gd name="connsiteY14" fmla="*/ 771578 h 937260"/>
              <a:gd name="connsiteX15" fmla="*/ 0 w 3030346"/>
              <a:gd name="connsiteY15" fmla="*/ 561028 h 937260"/>
              <a:gd name="connsiteX0" fmla="*/ 0 w 3030346"/>
              <a:gd name="connsiteY0" fmla="*/ 561028 h 937260"/>
              <a:gd name="connsiteX1" fmla="*/ 278753 w 3030346"/>
              <a:gd name="connsiteY1" fmla="*/ 0 h 937260"/>
              <a:gd name="connsiteX2" fmla="*/ 655399 w 3030346"/>
              <a:gd name="connsiteY2" fmla="*/ 107339 h 937260"/>
              <a:gd name="connsiteX3" fmla="*/ 1438337 w 3030346"/>
              <a:gd name="connsiteY3" fmla="*/ 245085 h 937260"/>
              <a:gd name="connsiteX4" fmla="*/ 2256806 w 3030346"/>
              <a:gd name="connsiteY4" fmla="*/ 320834 h 937260"/>
              <a:gd name="connsiteX5" fmla="*/ 2681359 w 3030346"/>
              <a:gd name="connsiteY5" fmla="*/ 361804 h 937260"/>
              <a:gd name="connsiteX6" fmla="*/ 3030346 w 3030346"/>
              <a:gd name="connsiteY6" fmla="*/ 187622 h 937260"/>
              <a:gd name="connsiteX7" fmla="*/ 2778434 w 3030346"/>
              <a:gd name="connsiteY7" fmla="*/ 568258 h 937260"/>
              <a:gd name="connsiteX8" fmla="*/ 2493330 w 3030346"/>
              <a:gd name="connsiteY8" fmla="*/ 773269 h 937260"/>
              <a:gd name="connsiteX9" fmla="*/ 1277871 w 3030346"/>
              <a:gd name="connsiteY9" fmla="*/ 937260 h 937260"/>
              <a:gd name="connsiteX10" fmla="*/ 954830 w 3030346"/>
              <a:gd name="connsiteY10" fmla="*/ 931479 h 937260"/>
              <a:gd name="connsiteX11" fmla="*/ 659132 w 3030346"/>
              <a:gd name="connsiteY11" fmla="*/ 883317 h 937260"/>
              <a:gd name="connsiteX12" fmla="*/ 548985 w 3030346"/>
              <a:gd name="connsiteY12" fmla="*/ 857051 h 937260"/>
              <a:gd name="connsiteX13" fmla="*/ 440827 w 3030346"/>
              <a:gd name="connsiteY13" fmla="*/ 825396 h 937260"/>
              <a:gd name="connsiteX14" fmla="*/ 302218 w 3030346"/>
              <a:gd name="connsiteY14" fmla="*/ 771578 h 937260"/>
              <a:gd name="connsiteX15" fmla="*/ 0 w 3030346"/>
              <a:gd name="connsiteY15" fmla="*/ 561028 h 937260"/>
              <a:gd name="connsiteX0" fmla="*/ 0 w 3030346"/>
              <a:gd name="connsiteY0" fmla="*/ 561028 h 937260"/>
              <a:gd name="connsiteX1" fmla="*/ 278753 w 3030346"/>
              <a:gd name="connsiteY1" fmla="*/ 0 h 937260"/>
              <a:gd name="connsiteX2" fmla="*/ 655399 w 3030346"/>
              <a:gd name="connsiteY2" fmla="*/ 107339 h 937260"/>
              <a:gd name="connsiteX3" fmla="*/ 1438337 w 3030346"/>
              <a:gd name="connsiteY3" fmla="*/ 245085 h 937260"/>
              <a:gd name="connsiteX4" fmla="*/ 2043959 w 3030346"/>
              <a:gd name="connsiteY4" fmla="*/ 356705 h 937260"/>
              <a:gd name="connsiteX5" fmla="*/ 2681359 w 3030346"/>
              <a:gd name="connsiteY5" fmla="*/ 361804 h 937260"/>
              <a:gd name="connsiteX6" fmla="*/ 3030346 w 3030346"/>
              <a:gd name="connsiteY6" fmla="*/ 187622 h 937260"/>
              <a:gd name="connsiteX7" fmla="*/ 2778434 w 3030346"/>
              <a:gd name="connsiteY7" fmla="*/ 568258 h 937260"/>
              <a:gd name="connsiteX8" fmla="*/ 2493330 w 3030346"/>
              <a:gd name="connsiteY8" fmla="*/ 773269 h 937260"/>
              <a:gd name="connsiteX9" fmla="*/ 1277871 w 3030346"/>
              <a:gd name="connsiteY9" fmla="*/ 937260 h 937260"/>
              <a:gd name="connsiteX10" fmla="*/ 954830 w 3030346"/>
              <a:gd name="connsiteY10" fmla="*/ 931479 h 937260"/>
              <a:gd name="connsiteX11" fmla="*/ 659132 w 3030346"/>
              <a:gd name="connsiteY11" fmla="*/ 883317 h 937260"/>
              <a:gd name="connsiteX12" fmla="*/ 548985 w 3030346"/>
              <a:gd name="connsiteY12" fmla="*/ 857051 h 937260"/>
              <a:gd name="connsiteX13" fmla="*/ 440827 w 3030346"/>
              <a:gd name="connsiteY13" fmla="*/ 825396 h 937260"/>
              <a:gd name="connsiteX14" fmla="*/ 302218 w 3030346"/>
              <a:gd name="connsiteY14" fmla="*/ 771578 h 937260"/>
              <a:gd name="connsiteX15" fmla="*/ 0 w 3030346"/>
              <a:gd name="connsiteY15" fmla="*/ 561028 h 937260"/>
              <a:gd name="connsiteX0" fmla="*/ 0 w 3030346"/>
              <a:gd name="connsiteY0" fmla="*/ 561028 h 937260"/>
              <a:gd name="connsiteX1" fmla="*/ 278753 w 3030346"/>
              <a:gd name="connsiteY1" fmla="*/ 0 h 937260"/>
              <a:gd name="connsiteX2" fmla="*/ 655399 w 3030346"/>
              <a:gd name="connsiteY2" fmla="*/ 107339 h 937260"/>
              <a:gd name="connsiteX3" fmla="*/ 1438337 w 3030346"/>
              <a:gd name="connsiteY3" fmla="*/ 245085 h 937260"/>
              <a:gd name="connsiteX4" fmla="*/ 2043959 w 3030346"/>
              <a:gd name="connsiteY4" fmla="*/ 356705 h 937260"/>
              <a:gd name="connsiteX5" fmla="*/ 2681359 w 3030346"/>
              <a:gd name="connsiteY5" fmla="*/ 361804 h 937260"/>
              <a:gd name="connsiteX6" fmla="*/ 3030346 w 3030346"/>
              <a:gd name="connsiteY6" fmla="*/ 187622 h 937260"/>
              <a:gd name="connsiteX7" fmla="*/ 2778434 w 3030346"/>
              <a:gd name="connsiteY7" fmla="*/ 568258 h 937260"/>
              <a:gd name="connsiteX8" fmla="*/ 2493330 w 3030346"/>
              <a:gd name="connsiteY8" fmla="*/ 773269 h 937260"/>
              <a:gd name="connsiteX9" fmla="*/ 1277871 w 3030346"/>
              <a:gd name="connsiteY9" fmla="*/ 937260 h 937260"/>
              <a:gd name="connsiteX10" fmla="*/ 954830 w 3030346"/>
              <a:gd name="connsiteY10" fmla="*/ 931479 h 937260"/>
              <a:gd name="connsiteX11" fmla="*/ 659132 w 3030346"/>
              <a:gd name="connsiteY11" fmla="*/ 883317 h 937260"/>
              <a:gd name="connsiteX12" fmla="*/ 548985 w 3030346"/>
              <a:gd name="connsiteY12" fmla="*/ 857051 h 937260"/>
              <a:gd name="connsiteX13" fmla="*/ 440827 w 3030346"/>
              <a:gd name="connsiteY13" fmla="*/ 825396 h 937260"/>
              <a:gd name="connsiteX14" fmla="*/ 302218 w 3030346"/>
              <a:gd name="connsiteY14" fmla="*/ 771578 h 937260"/>
              <a:gd name="connsiteX15" fmla="*/ 0 w 3030346"/>
              <a:gd name="connsiteY15" fmla="*/ 561028 h 93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030346" h="937260">
                <a:moveTo>
                  <a:pt x="0" y="561028"/>
                </a:moveTo>
                <a:lnTo>
                  <a:pt x="278753" y="0"/>
                </a:lnTo>
                <a:cubicBezTo>
                  <a:pt x="477277" y="95563"/>
                  <a:pt x="529850" y="71559"/>
                  <a:pt x="655399" y="107339"/>
                </a:cubicBezTo>
                <a:cubicBezTo>
                  <a:pt x="1045990" y="172216"/>
                  <a:pt x="1185589" y="220245"/>
                  <a:pt x="1438337" y="245085"/>
                </a:cubicBezTo>
                <a:cubicBezTo>
                  <a:pt x="1743593" y="288269"/>
                  <a:pt x="1738702" y="325478"/>
                  <a:pt x="2043959" y="356705"/>
                </a:cubicBezTo>
                <a:cubicBezTo>
                  <a:pt x="2185477" y="370362"/>
                  <a:pt x="2387807" y="389995"/>
                  <a:pt x="2681359" y="361804"/>
                </a:cubicBezTo>
                <a:lnTo>
                  <a:pt x="3030346" y="187622"/>
                </a:lnTo>
                <a:lnTo>
                  <a:pt x="2778434" y="568258"/>
                </a:lnTo>
                <a:lnTo>
                  <a:pt x="2493330" y="773269"/>
                </a:lnTo>
                <a:lnTo>
                  <a:pt x="1277871" y="937260"/>
                </a:lnTo>
                <a:lnTo>
                  <a:pt x="954830" y="931479"/>
                </a:lnTo>
                <a:lnTo>
                  <a:pt x="659132" y="883317"/>
                </a:lnTo>
                <a:lnTo>
                  <a:pt x="548985" y="857051"/>
                </a:lnTo>
                <a:lnTo>
                  <a:pt x="440827" y="825396"/>
                </a:lnTo>
                <a:cubicBezTo>
                  <a:pt x="394624" y="807457"/>
                  <a:pt x="386015" y="807995"/>
                  <a:pt x="302218" y="771578"/>
                </a:cubicBezTo>
                <a:lnTo>
                  <a:pt x="0" y="561028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1" name="TextBox 400">
            <a:extLst>
              <a:ext uri="{FF2B5EF4-FFF2-40B4-BE49-F238E27FC236}">
                <a16:creationId xmlns:a16="http://schemas.microsoft.com/office/drawing/2014/main" id="{4F3AB318-387D-4459-A9FA-C8AEE182EF26}"/>
              </a:ext>
            </a:extLst>
          </p:cNvPr>
          <p:cNvSpPr txBox="1"/>
          <p:nvPr/>
        </p:nvSpPr>
        <p:spPr>
          <a:xfrm rot="19653510">
            <a:off x="2030025" y="3273345"/>
            <a:ext cx="2328778" cy="326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Concurrent Ped Signal</a:t>
            </a:r>
          </a:p>
        </p:txBody>
      </p:sp>
      <p:sp>
        <p:nvSpPr>
          <p:cNvPr id="403" name="Rectangle 402">
            <a:extLst>
              <a:ext uri="{FF2B5EF4-FFF2-40B4-BE49-F238E27FC236}">
                <a16:creationId xmlns:a16="http://schemas.microsoft.com/office/drawing/2014/main" id="{376D4419-90F0-466E-A175-2A98CB059985}"/>
              </a:ext>
            </a:extLst>
          </p:cNvPr>
          <p:cNvSpPr/>
          <p:nvPr/>
        </p:nvSpPr>
        <p:spPr>
          <a:xfrm rot="1994598">
            <a:off x="7948747" y="2180430"/>
            <a:ext cx="271381" cy="10734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Rectangle 403">
            <a:extLst>
              <a:ext uri="{FF2B5EF4-FFF2-40B4-BE49-F238E27FC236}">
                <a16:creationId xmlns:a16="http://schemas.microsoft.com/office/drawing/2014/main" id="{C9D91188-EB57-43E9-AB76-EA0BBABCB9CA}"/>
              </a:ext>
            </a:extLst>
          </p:cNvPr>
          <p:cNvSpPr/>
          <p:nvPr/>
        </p:nvSpPr>
        <p:spPr>
          <a:xfrm rot="4278961">
            <a:off x="6312194" y="3311169"/>
            <a:ext cx="271381" cy="10734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4" name="Straight Connector 413">
            <a:extLst>
              <a:ext uri="{FF2B5EF4-FFF2-40B4-BE49-F238E27FC236}">
                <a16:creationId xmlns:a16="http://schemas.microsoft.com/office/drawing/2014/main" id="{98B41CB6-C55A-43D2-BD6A-1268CB209C70}"/>
              </a:ext>
            </a:extLst>
          </p:cNvPr>
          <p:cNvCxnSpPr>
            <a:cxnSpLocks/>
          </p:cNvCxnSpPr>
          <p:nvPr/>
        </p:nvCxnSpPr>
        <p:spPr>
          <a:xfrm>
            <a:off x="7925989" y="2266330"/>
            <a:ext cx="180003" cy="25636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B75C73A-BEDB-429E-98D2-5CFD8A6201D5}"/>
              </a:ext>
            </a:extLst>
          </p:cNvPr>
          <p:cNvCxnSpPr>
            <a:cxnSpLocks/>
          </p:cNvCxnSpPr>
          <p:nvPr/>
        </p:nvCxnSpPr>
        <p:spPr>
          <a:xfrm rot="6779225" flipH="1" flipV="1">
            <a:off x="6984101" y="2450155"/>
            <a:ext cx="216106" cy="12393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A3B8CD4-5B7B-42F0-8EAF-EE81D966973A}"/>
              </a:ext>
            </a:extLst>
          </p:cNvPr>
          <p:cNvCxnSpPr>
            <a:cxnSpLocks/>
          </p:cNvCxnSpPr>
          <p:nvPr/>
        </p:nvCxnSpPr>
        <p:spPr>
          <a:xfrm rot="6779225" flipV="1">
            <a:off x="6872068" y="2375931"/>
            <a:ext cx="132832" cy="20063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3" name="Oval 392">
            <a:extLst>
              <a:ext uri="{FF2B5EF4-FFF2-40B4-BE49-F238E27FC236}">
                <a16:creationId xmlns:a16="http://schemas.microsoft.com/office/drawing/2014/main" id="{7DA14846-062E-4F1A-88A5-890183F3855A}"/>
              </a:ext>
            </a:extLst>
          </p:cNvPr>
          <p:cNvSpPr/>
          <p:nvPr/>
        </p:nvSpPr>
        <p:spPr>
          <a:xfrm>
            <a:off x="7384494" y="-1647969"/>
            <a:ext cx="380649" cy="3425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Oval 393">
            <a:extLst>
              <a:ext uri="{FF2B5EF4-FFF2-40B4-BE49-F238E27FC236}">
                <a16:creationId xmlns:a16="http://schemas.microsoft.com/office/drawing/2014/main" id="{5FDAF391-2C7F-4077-9590-EA61D08245D4}"/>
              </a:ext>
            </a:extLst>
          </p:cNvPr>
          <p:cNvSpPr/>
          <p:nvPr/>
        </p:nvSpPr>
        <p:spPr>
          <a:xfrm>
            <a:off x="7536894" y="-1495569"/>
            <a:ext cx="380649" cy="3425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5" name="Title 1">
            <a:extLst>
              <a:ext uri="{FF2B5EF4-FFF2-40B4-BE49-F238E27FC236}">
                <a16:creationId xmlns:a16="http://schemas.microsoft.com/office/drawing/2014/main" id="{75562727-3A3D-49F3-BAC5-E77A5C527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9" y="110563"/>
            <a:ext cx="4183411" cy="225956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W: West Street and Lafayette Intersection Improvement</a:t>
            </a:r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57D27FC-CC5F-48F4-B08E-38369F3874D8}"/>
              </a:ext>
            </a:extLst>
          </p:cNvPr>
          <p:cNvSpPr/>
          <p:nvPr/>
        </p:nvSpPr>
        <p:spPr>
          <a:xfrm>
            <a:off x="85356" y="5667219"/>
            <a:ext cx="695662" cy="662144"/>
          </a:xfrm>
          <a:prstGeom prst="rect">
            <a:avLst/>
          </a:prstGeom>
          <a:solidFill>
            <a:srgbClr val="7C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2307606-135B-4D93-BDE8-3DBEC376F7CD}"/>
              </a:ext>
            </a:extLst>
          </p:cNvPr>
          <p:cNvSpPr txBox="1"/>
          <p:nvPr/>
        </p:nvSpPr>
        <p:spPr>
          <a:xfrm>
            <a:off x="208310" y="2774380"/>
            <a:ext cx="4419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Pedestrian Mobility and Accessibility for people with disabilities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Signalize Intersection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 turning radii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Shorten crossing distance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9D19629-7386-468C-8AE9-C04CAFF01A9B}"/>
              </a:ext>
            </a:extLst>
          </p:cNvPr>
          <p:cNvSpPr txBox="1"/>
          <p:nvPr/>
        </p:nvSpPr>
        <p:spPr>
          <a:xfrm rot="3311519">
            <a:off x="5347009" y="714624"/>
            <a:ext cx="1187313" cy="27699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Lafayette Street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94055AF-2357-4CD5-BB39-7CBE20014EA1}"/>
              </a:ext>
            </a:extLst>
          </p:cNvPr>
          <p:cNvSpPr txBox="1"/>
          <p:nvPr/>
        </p:nvSpPr>
        <p:spPr>
          <a:xfrm rot="21316839">
            <a:off x="10923656" y="3377494"/>
            <a:ext cx="926472" cy="27699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West Street</a:t>
            </a:r>
          </a:p>
        </p:txBody>
      </p:sp>
    </p:spTree>
    <p:extLst>
      <p:ext uri="{BB962C8B-B14F-4D97-AF65-F5344CB8AC3E}">
        <p14:creationId xmlns:p14="http://schemas.microsoft.com/office/powerpoint/2010/main" val="2572400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0235B-09CD-4621-9DC0-1AADDD418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49" y="396240"/>
            <a:ext cx="4293870" cy="14605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U: </a:t>
            </a:r>
            <a:r>
              <a:rPr lang="en-US" dirty="0"/>
              <a:t>North Street and Colonial Liquors Intersection Improvement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CD63CC-0EA8-4293-9053-B618BC918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057" y="1027906"/>
            <a:ext cx="6111494" cy="52306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FA8F89-EC1E-46FA-8E9F-7B036C49C970}"/>
              </a:ext>
            </a:extLst>
          </p:cNvPr>
          <p:cNvSpPr/>
          <p:nvPr/>
        </p:nvSpPr>
        <p:spPr>
          <a:xfrm rot="247369">
            <a:off x="8056284" y="3831917"/>
            <a:ext cx="45719" cy="870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0D13D1-6AB3-4164-871E-02A0E8421A89}"/>
              </a:ext>
            </a:extLst>
          </p:cNvPr>
          <p:cNvSpPr/>
          <p:nvPr/>
        </p:nvSpPr>
        <p:spPr>
          <a:xfrm rot="18816944">
            <a:off x="7892484" y="3714707"/>
            <a:ext cx="133176" cy="133176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3973DB-470A-4569-8597-C71F946FA15D}"/>
              </a:ext>
            </a:extLst>
          </p:cNvPr>
          <p:cNvSpPr/>
          <p:nvPr/>
        </p:nvSpPr>
        <p:spPr>
          <a:xfrm rot="18816944">
            <a:off x="8835675" y="3885474"/>
            <a:ext cx="133176" cy="133176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40DAA7-CC08-44B0-9212-529D883015D2}"/>
              </a:ext>
            </a:extLst>
          </p:cNvPr>
          <p:cNvSpPr txBox="1"/>
          <p:nvPr/>
        </p:nvSpPr>
        <p:spPr>
          <a:xfrm>
            <a:off x="949350" y="2828835"/>
            <a:ext cx="27479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Realign crosswalk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pedestrian mobility and visibility by adding RRFB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accessibility for people with disabilities by adding ramps and adding detectable warning panels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FE04AE-543B-4157-A9DC-10AF474BA932}"/>
              </a:ext>
            </a:extLst>
          </p:cNvPr>
          <p:cNvSpPr txBox="1"/>
          <p:nvPr/>
        </p:nvSpPr>
        <p:spPr>
          <a:xfrm>
            <a:off x="9812103" y="5814865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Nearmap, 2022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48D394-6E48-4D6D-8093-F5987FF3CFCC}"/>
              </a:ext>
            </a:extLst>
          </p:cNvPr>
          <p:cNvCxnSpPr>
            <a:cxnSpLocks/>
          </p:cNvCxnSpPr>
          <p:nvPr/>
        </p:nvCxnSpPr>
        <p:spPr>
          <a:xfrm flipH="1">
            <a:off x="8511528" y="3878686"/>
            <a:ext cx="20912" cy="15969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60FB79B-0343-404F-A506-69E1E38BDFDE}"/>
              </a:ext>
            </a:extLst>
          </p:cNvPr>
          <p:cNvSpPr/>
          <p:nvPr/>
        </p:nvSpPr>
        <p:spPr>
          <a:xfrm rot="247369">
            <a:off x="8736111" y="3944293"/>
            <a:ext cx="45719" cy="870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FEA066-3D47-44A2-A4FB-5D166AED8D9A}"/>
              </a:ext>
            </a:extLst>
          </p:cNvPr>
          <p:cNvCxnSpPr>
            <a:cxnSpLocks/>
          </p:cNvCxnSpPr>
          <p:nvPr/>
        </p:nvCxnSpPr>
        <p:spPr>
          <a:xfrm flipH="1">
            <a:off x="8563013" y="3894586"/>
            <a:ext cx="20912" cy="15969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1327EB0-26B3-4C71-A894-04EDCB8B73DE}"/>
              </a:ext>
            </a:extLst>
          </p:cNvPr>
          <p:cNvCxnSpPr>
            <a:cxnSpLocks/>
          </p:cNvCxnSpPr>
          <p:nvPr/>
        </p:nvCxnSpPr>
        <p:spPr>
          <a:xfrm flipH="1">
            <a:off x="8616407" y="3906899"/>
            <a:ext cx="20912" cy="15969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0738656-BE29-41AF-AC67-340373C06DF0}"/>
              </a:ext>
            </a:extLst>
          </p:cNvPr>
          <p:cNvCxnSpPr>
            <a:cxnSpLocks/>
          </p:cNvCxnSpPr>
          <p:nvPr/>
        </p:nvCxnSpPr>
        <p:spPr>
          <a:xfrm flipH="1">
            <a:off x="8669563" y="3910422"/>
            <a:ext cx="20912" cy="15969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2E8299E-7BB9-48DA-9C1C-3E5E30846B43}"/>
              </a:ext>
            </a:extLst>
          </p:cNvPr>
          <p:cNvCxnSpPr>
            <a:cxnSpLocks/>
          </p:cNvCxnSpPr>
          <p:nvPr/>
        </p:nvCxnSpPr>
        <p:spPr>
          <a:xfrm flipH="1">
            <a:off x="8461582" y="3870460"/>
            <a:ext cx="20912" cy="15969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6DE960-2D58-4FB6-B28A-CA16806DF6F1}"/>
              </a:ext>
            </a:extLst>
          </p:cNvPr>
          <p:cNvCxnSpPr>
            <a:cxnSpLocks/>
          </p:cNvCxnSpPr>
          <p:nvPr/>
        </p:nvCxnSpPr>
        <p:spPr>
          <a:xfrm flipH="1">
            <a:off x="8408571" y="3862917"/>
            <a:ext cx="20912" cy="15969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F5F6B39-4494-49BB-8B6C-EFC0FB7F03CB}"/>
              </a:ext>
            </a:extLst>
          </p:cNvPr>
          <p:cNvCxnSpPr>
            <a:cxnSpLocks/>
          </p:cNvCxnSpPr>
          <p:nvPr/>
        </p:nvCxnSpPr>
        <p:spPr>
          <a:xfrm flipH="1">
            <a:off x="8358625" y="3850505"/>
            <a:ext cx="20912" cy="15969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93B9426-845A-49DE-AD32-A7A38F221CA6}"/>
              </a:ext>
            </a:extLst>
          </p:cNvPr>
          <p:cNvCxnSpPr>
            <a:cxnSpLocks/>
          </p:cNvCxnSpPr>
          <p:nvPr/>
        </p:nvCxnSpPr>
        <p:spPr>
          <a:xfrm flipH="1">
            <a:off x="8302659" y="3840646"/>
            <a:ext cx="20912" cy="15969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C1BA9E0-1076-4D04-BD5A-39D612EEE8CC}"/>
              </a:ext>
            </a:extLst>
          </p:cNvPr>
          <p:cNvCxnSpPr>
            <a:cxnSpLocks/>
          </p:cNvCxnSpPr>
          <p:nvPr/>
        </p:nvCxnSpPr>
        <p:spPr>
          <a:xfrm flipH="1">
            <a:off x="8250526" y="3830386"/>
            <a:ext cx="20912" cy="15969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4FB19E8-E0F1-4B29-8205-B591076CDF0C}"/>
              </a:ext>
            </a:extLst>
          </p:cNvPr>
          <p:cNvCxnSpPr>
            <a:cxnSpLocks/>
          </p:cNvCxnSpPr>
          <p:nvPr/>
        </p:nvCxnSpPr>
        <p:spPr>
          <a:xfrm flipH="1">
            <a:off x="8194917" y="3819535"/>
            <a:ext cx="20912" cy="15969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591ACAB-99CC-4D54-AB63-FF53E4A63729}"/>
              </a:ext>
            </a:extLst>
          </p:cNvPr>
          <p:cNvCxnSpPr>
            <a:cxnSpLocks/>
          </p:cNvCxnSpPr>
          <p:nvPr/>
        </p:nvCxnSpPr>
        <p:spPr>
          <a:xfrm flipH="1">
            <a:off x="8137182" y="3814741"/>
            <a:ext cx="20912" cy="15969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A1565B4-97C6-4A3F-BD67-855F0F25F198}"/>
              </a:ext>
            </a:extLst>
          </p:cNvPr>
          <p:cNvCxnSpPr>
            <a:cxnSpLocks/>
          </p:cNvCxnSpPr>
          <p:nvPr/>
        </p:nvCxnSpPr>
        <p:spPr>
          <a:xfrm>
            <a:off x="7406490" y="2780934"/>
            <a:ext cx="1401630" cy="1049452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529DCA0-52FE-4240-82FA-F47557F2E487}"/>
              </a:ext>
            </a:extLst>
          </p:cNvPr>
          <p:cNvCxnSpPr>
            <a:cxnSpLocks/>
          </p:cNvCxnSpPr>
          <p:nvPr/>
        </p:nvCxnSpPr>
        <p:spPr>
          <a:xfrm>
            <a:off x="7572410" y="2919748"/>
            <a:ext cx="415940" cy="74552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A0DECD7-FBA9-4F68-B49F-8C86531B89F7}"/>
              </a:ext>
            </a:extLst>
          </p:cNvPr>
          <p:cNvSpPr txBox="1"/>
          <p:nvPr/>
        </p:nvSpPr>
        <p:spPr>
          <a:xfrm>
            <a:off x="7184750" y="2611795"/>
            <a:ext cx="7832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RRFB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C7214A-B844-4978-BD4C-3C94788489F7}"/>
              </a:ext>
            </a:extLst>
          </p:cNvPr>
          <p:cNvSpPr txBox="1"/>
          <p:nvPr/>
        </p:nvSpPr>
        <p:spPr>
          <a:xfrm rot="16915627">
            <a:off x="8176815" y="2473296"/>
            <a:ext cx="978601" cy="27699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North Street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6DFBEBC-6511-4778-B8A5-E3C53F85AB5E}"/>
              </a:ext>
            </a:extLst>
          </p:cNvPr>
          <p:cNvSpPr/>
          <p:nvPr/>
        </p:nvSpPr>
        <p:spPr>
          <a:xfrm>
            <a:off x="85356" y="5667219"/>
            <a:ext cx="695662" cy="662144"/>
          </a:xfrm>
          <a:prstGeom prst="rect">
            <a:avLst/>
          </a:prstGeom>
          <a:solidFill>
            <a:srgbClr val="7C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449356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AE906-B798-49F7-B005-CA592D37A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98" y="-104711"/>
            <a:ext cx="10515600" cy="1325563"/>
          </a:xfrm>
        </p:spPr>
        <p:txBody>
          <a:bodyPr/>
          <a:lstStyle/>
          <a:p>
            <a:r>
              <a:rPr lang="en-US" b="1" dirty="0"/>
              <a:t>Q: </a:t>
            </a:r>
            <a:r>
              <a:rPr lang="en-US" dirty="0"/>
              <a:t>Shared Use Path Improvements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CF5D4-7662-44D0-BA8F-F3165737F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733" y="1179590"/>
            <a:ext cx="7047025" cy="5023806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BC5857B-0E9D-4A09-A5B7-E4DEBD5B2F7C}"/>
              </a:ext>
            </a:extLst>
          </p:cNvPr>
          <p:cNvSpPr/>
          <p:nvPr/>
        </p:nvSpPr>
        <p:spPr>
          <a:xfrm>
            <a:off x="7024643" y="1991170"/>
            <a:ext cx="3760150" cy="4238714"/>
          </a:xfrm>
          <a:custGeom>
            <a:avLst/>
            <a:gdLst>
              <a:gd name="connsiteX0" fmla="*/ 0 w 3760150"/>
              <a:gd name="connsiteY0" fmla="*/ 4238714 h 4238714"/>
              <a:gd name="connsiteX1" fmla="*/ 239282 w 3760150"/>
              <a:gd name="connsiteY1" fmla="*/ 3871245 h 4238714"/>
              <a:gd name="connsiteX2" fmla="*/ 2469735 w 3760150"/>
              <a:gd name="connsiteY2" fmla="*/ 1392965 h 4238714"/>
              <a:gd name="connsiteX3" fmla="*/ 3290131 w 3760150"/>
              <a:gd name="connsiteY3" fmla="*/ 461473 h 4238714"/>
              <a:gd name="connsiteX4" fmla="*/ 3760150 w 3760150"/>
              <a:gd name="connsiteY4" fmla="*/ 0 h 4238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0150" h="4238714">
                <a:moveTo>
                  <a:pt x="0" y="4238714"/>
                </a:moveTo>
                <a:lnTo>
                  <a:pt x="239282" y="3871245"/>
                </a:lnTo>
                <a:lnTo>
                  <a:pt x="2469735" y="1392965"/>
                </a:lnTo>
                <a:lnTo>
                  <a:pt x="3290131" y="461473"/>
                </a:lnTo>
                <a:lnTo>
                  <a:pt x="3760150" y="0"/>
                </a:lnTo>
              </a:path>
            </a:pathLst>
          </a:custGeom>
          <a:noFill/>
          <a:ln w="57150">
            <a:solidFill>
              <a:srgbClr val="7030A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3B32B81-2E54-44E7-ABB0-EBC80FD674BC}"/>
              </a:ext>
            </a:extLst>
          </p:cNvPr>
          <p:cNvSpPr/>
          <p:nvPr/>
        </p:nvSpPr>
        <p:spPr>
          <a:xfrm>
            <a:off x="7135740" y="5956419"/>
            <a:ext cx="102550" cy="1025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A7BD06-106B-4BAA-AD34-72E230862E56}"/>
              </a:ext>
            </a:extLst>
          </p:cNvPr>
          <p:cNvSpPr/>
          <p:nvPr/>
        </p:nvSpPr>
        <p:spPr>
          <a:xfrm>
            <a:off x="7313778" y="5707167"/>
            <a:ext cx="102550" cy="1025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22ED7B-007E-4CD2-9B14-2ED91A172603}"/>
              </a:ext>
            </a:extLst>
          </p:cNvPr>
          <p:cNvGrpSpPr/>
          <p:nvPr/>
        </p:nvGrpSpPr>
        <p:grpSpPr>
          <a:xfrm rot="575386">
            <a:off x="7561606" y="5221250"/>
            <a:ext cx="280588" cy="351802"/>
            <a:chOff x="7501785" y="5212704"/>
            <a:chExt cx="280588" cy="35180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AC40BC1-C891-4CFA-B7C5-7310D48984C7}"/>
                </a:ext>
              </a:extLst>
            </p:cNvPr>
            <p:cNvSpPr/>
            <p:nvPr/>
          </p:nvSpPr>
          <p:spPr>
            <a:xfrm>
              <a:off x="7501785" y="5461956"/>
              <a:ext cx="102550" cy="1025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C9428F4-2E4C-44E8-BED7-E38FC210DB9E}"/>
                </a:ext>
              </a:extLst>
            </p:cNvPr>
            <p:cNvSpPr/>
            <p:nvPr/>
          </p:nvSpPr>
          <p:spPr>
            <a:xfrm>
              <a:off x="7679823" y="5212704"/>
              <a:ext cx="102550" cy="1025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50219E-C425-4D90-9CF0-3FE3A4C21B66}"/>
              </a:ext>
            </a:extLst>
          </p:cNvPr>
          <p:cNvGrpSpPr/>
          <p:nvPr/>
        </p:nvGrpSpPr>
        <p:grpSpPr>
          <a:xfrm rot="575386">
            <a:off x="7956516" y="4766899"/>
            <a:ext cx="280588" cy="351802"/>
            <a:chOff x="7501785" y="5212704"/>
            <a:chExt cx="280588" cy="35180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897BA5D-EE7C-4379-9FE1-FC76C8E95252}"/>
                </a:ext>
              </a:extLst>
            </p:cNvPr>
            <p:cNvSpPr/>
            <p:nvPr/>
          </p:nvSpPr>
          <p:spPr>
            <a:xfrm>
              <a:off x="7501785" y="5461956"/>
              <a:ext cx="102550" cy="1025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1F69DB1-7B54-4747-9B9D-9E9070FB889E}"/>
                </a:ext>
              </a:extLst>
            </p:cNvPr>
            <p:cNvSpPr/>
            <p:nvPr/>
          </p:nvSpPr>
          <p:spPr>
            <a:xfrm>
              <a:off x="7679823" y="5212704"/>
              <a:ext cx="102550" cy="1025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FA21BD5-4403-4BBE-AD59-60B853EB49AA}"/>
              </a:ext>
            </a:extLst>
          </p:cNvPr>
          <p:cNvGrpSpPr/>
          <p:nvPr/>
        </p:nvGrpSpPr>
        <p:grpSpPr>
          <a:xfrm rot="575386">
            <a:off x="8390927" y="4286910"/>
            <a:ext cx="280588" cy="351802"/>
            <a:chOff x="7501785" y="5212704"/>
            <a:chExt cx="280588" cy="3518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75D4D32-36BF-4667-9022-A161CF8ACADD}"/>
                </a:ext>
              </a:extLst>
            </p:cNvPr>
            <p:cNvSpPr/>
            <p:nvPr/>
          </p:nvSpPr>
          <p:spPr>
            <a:xfrm>
              <a:off x="7501785" y="5461956"/>
              <a:ext cx="102550" cy="1025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6DEEAF3-7DD5-464F-AAD1-5693A8A9021E}"/>
                </a:ext>
              </a:extLst>
            </p:cNvPr>
            <p:cNvSpPr/>
            <p:nvPr/>
          </p:nvSpPr>
          <p:spPr>
            <a:xfrm>
              <a:off x="7679823" y="5212704"/>
              <a:ext cx="102550" cy="1025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B61DDE-1F58-438C-A5FC-3D9E51B4DADD}"/>
              </a:ext>
            </a:extLst>
          </p:cNvPr>
          <p:cNvGrpSpPr/>
          <p:nvPr/>
        </p:nvGrpSpPr>
        <p:grpSpPr>
          <a:xfrm rot="575386">
            <a:off x="8868067" y="3754872"/>
            <a:ext cx="280588" cy="351802"/>
            <a:chOff x="7501785" y="5212704"/>
            <a:chExt cx="280588" cy="35180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DAE0533-76BD-4AEA-BC4F-D73D4F6076CE}"/>
                </a:ext>
              </a:extLst>
            </p:cNvPr>
            <p:cNvSpPr/>
            <p:nvPr/>
          </p:nvSpPr>
          <p:spPr>
            <a:xfrm>
              <a:off x="7501785" y="5461956"/>
              <a:ext cx="102550" cy="1025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DCAAD33-F1E3-45B9-9D34-23EEE0636664}"/>
                </a:ext>
              </a:extLst>
            </p:cNvPr>
            <p:cNvSpPr/>
            <p:nvPr/>
          </p:nvSpPr>
          <p:spPr>
            <a:xfrm>
              <a:off x="7679823" y="5212704"/>
              <a:ext cx="102550" cy="1025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01E686-DE7B-40D0-9E24-15F114EC424C}"/>
              </a:ext>
            </a:extLst>
          </p:cNvPr>
          <p:cNvGrpSpPr/>
          <p:nvPr/>
        </p:nvGrpSpPr>
        <p:grpSpPr>
          <a:xfrm rot="575386">
            <a:off x="9311025" y="3253099"/>
            <a:ext cx="280588" cy="351802"/>
            <a:chOff x="7501785" y="5212704"/>
            <a:chExt cx="280588" cy="35180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9433A94-43DE-4919-8667-1F2BEA0E20B2}"/>
                </a:ext>
              </a:extLst>
            </p:cNvPr>
            <p:cNvSpPr/>
            <p:nvPr/>
          </p:nvSpPr>
          <p:spPr>
            <a:xfrm>
              <a:off x="7501785" y="5461956"/>
              <a:ext cx="102550" cy="1025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B08A16B-D1B8-4CF0-995E-103CC90EE7D3}"/>
                </a:ext>
              </a:extLst>
            </p:cNvPr>
            <p:cNvSpPr/>
            <p:nvPr/>
          </p:nvSpPr>
          <p:spPr>
            <a:xfrm>
              <a:off x="7679823" y="5212704"/>
              <a:ext cx="102550" cy="1025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7BEB05-7E53-40E0-BF4E-DBDD874D255F}"/>
              </a:ext>
            </a:extLst>
          </p:cNvPr>
          <p:cNvGrpSpPr/>
          <p:nvPr/>
        </p:nvGrpSpPr>
        <p:grpSpPr>
          <a:xfrm rot="575386">
            <a:off x="9736889" y="2801401"/>
            <a:ext cx="280588" cy="351802"/>
            <a:chOff x="7501785" y="5212704"/>
            <a:chExt cx="280588" cy="35180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9667A93-1A8A-4689-A038-8292811A3965}"/>
                </a:ext>
              </a:extLst>
            </p:cNvPr>
            <p:cNvSpPr/>
            <p:nvPr/>
          </p:nvSpPr>
          <p:spPr>
            <a:xfrm>
              <a:off x="7501785" y="5461956"/>
              <a:ext cx="102550" cy="1025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BCB74E1-64ED-4C44-B7CF-0DB9894620D5}"/>
                </a:ext>
              </a:extLst>
            </p:cNvPr>
            <p:cNvSpPr/>
            <p:nvPr/>
          </p:nvSpPr>
          <p:spPr>
            <a:xfrm>
              <a:off x="7679823" y="5212704"/>
              <a:ext cx="102550" cy="1025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20384171-2A04-4869-A4C7-725EC5C207B4}"/>
              </a:ext>
            </a:extLst>
          </p:cNvPr>
          <p:cNvSpPr/>
          <p:nvPr/>
        </p:nvSpPr>
        <p:spPr>
          <a:xfrm rot="575386">
            <a:off x="10112789" y="2581572"/>
            <a:ext cx="102550" cy="1025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7D81CD0-980E-4D0D-8A2C-FF1B0DFFA809}"/>
              </a:ext>
            </a:extLst>
          </p:cNvPr>
          <p:cNvSpPr/>
          <p:nvPr/>
        </p:nvSpPr>
        <p:spPr>
          <a:xfrm rot="575386">
            <a:off x="10329863" y="2365462"/>
            <a:ext cx="102550" cy="1025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D0B2080-1500-4B7D-A9BB-C44CCE116299}"/>
              </a:ext>
            </a:extLst>
          </p:cNvPr>
          <p:cNvSpPr/>
          <p:nvPr/>
        </p:nvSpPr>
        <p:spPr>
          <a:xfrm rot="575386">
            <a:off x="10523452" y="2122445"/>
            <a:ext cx="102550" cy="1025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 descr="A picture containing building, ground, outdoor, stone&#10;&#10;Description automatically generated">
            <a:extLst>
              <a:ext uri="{FF2B5EF4-FFF2-40B4-BE49-F238E27FC236}">
                <a16:creationId xmlns:a16="http://schemas.microsoft.com/office/drawing/2014/main" id="{8527B638-C8AF-4C99-8C26-A1BA9B6AF6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297" y="1396044"/>
            <a:ext cx="2505457" cy="187909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E6EED83-6278-4058-9AA3-28DCB78178E4}"/>
              </a:ext>
            </a:extLst>
          </p:cNvPr>
          <p:cNvSpPr txBox="1"/>
          <p:nvPr/>
        </p:nvSpPr>
        <p:spPr>
          <a:xfrm>
            <a:off x="5884243" y="2635021"/>
            <a:ext cx="1329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Mural Spot?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3FB6028-BA29-42FE-83C2-2FCD155326BC}"/>
              </a:ext>
            </a:extLst>
          </p:cNvPr>
          <p:cNvCxnSpPr>
            <a:cxnSpLocks/>
          </p:cNvCxnSpPr>
          <p:nvPr/>
        </p:nvCxnSpPr>
        <p:spPr>
          <a:xfrm flipH="1" flipV="1">
            <a:off x="7078754" y="3144458"/>
            <a:ext cx="1548642" cy="10668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B7A3C17-5CAC-4519-A45D-93E480632909}"/>
              </a:ext>
            </a:extLst>
          </p:cNvPr>
          <p:cNvCxnSpPr>
            <a:cxnSpLocks/>
            <a:stCxn id="33" idx="0"/>
          </p:cNvCxnSpPr>
          <p:nvPr/>
        </p:nvCxnSpPr>
        <p:spPr>
          <a:xfrm flipV="1">
            <a:off x="6548881" y="2276583"/>
            <a:ext cx="51084" cy="35843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467A035-BDC9-4FFB-88E2-D8F0915DACAC}"/>
              </a:ext>
            </a:extLst>
          </p:cNvPr>
          <p:cNvCxnSpPr>
            <a:cxnSpLocks/>
          </p:cNvCxnSpPr>
          <p:nvPr/>
        </p:nvCxnSpPr>
        <p:spPr>
          <a:xfrm flipH="1" flipV="1">
            <a:off x="5266051" y="1781175"/>
            <a:ext cx="288160" cy="2099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AF1B416-E356-4DD6-95FF-35B10B2C060A}"/>
              </a:ext>
            </a:extLst>
          </p:cNvPr>
          <p:cNvSpPr txBox="1"/>
          <p:nvPr/>
        </p:nvSpPr>
        <p:spPr>
          <a:xfrm>
            <a:off x="5554211" y="1428752"/>
            <a:ext cx="123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Introduce lighting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CA3D3E-572F-4687-8E34-EB2F28655ED2}"/>
              </a:ext>
            </a:extLst>
          </p:cNvPr>
          <p:cNvSpPr txBox="1"/>
          <p:nvPr/>
        </p:nvSpPr>
        <p:spPr>
          <a:xfrm>
            <a:off x="632232" y="2652773"/>
            <a:ext cx="27479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bike / walking mobility by paving and activating shared use path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plantings and landscaping and solar powered lighting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1F7C4E9-1EC1-4C9A-974F-D451B1F5D921}"/>
              </a:ext>
            </a:extLst>
          </p:cNvPr>
          <p:cNvSpPr txBox="1"/>
          <p:nvPr/>
        </p:nvSpPr>
        <p:spPr>
          <a:xfrm>
            <a:off x="9906806" y="5993595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Nearmap, 2022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212C17-412C-4CC8-BA55-78176C0FD376}"/>
              </a:ext>
            </a:extLst>
          </p:cNvPr>
          <p:cNvSpPr/>
          <p:nvPr/>
        </p:nvSpPr>
        <p:spPr>
          <a:xfrm>
            <a:off x="11287440" y="164001"/>
            <a:ext cx="695662" cy="662144"/>
          </a:xfrm>
          <a:prstGeom prst="rect">
            <a:avLst/>
          </a:prstGeom>
          <a:solidFill>
            <a:srgbClr val="7C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25469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B9D85-5464-44C0-AB9E-5DE27B9FE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-174624"/>
            <a:ext cx="5812745" cy="2721271"/>
          </a:xfrm>
        </p:spPr>
        <p:txBody>
          <a:bodyPr>
            <a:normAutofit/>
          </a:bodyPr>
          <a:lstStyle/>
          <a:p>
            <a:r>
              <a:rPr lang="en-US" b="1" dirty="0"/>
              <a:t>N: </a:t>
            </a:r>
            <a:r>
              <a:rPr lang="en-US" dirty="0"/>
              <a:t>Highland Ave Bike Lanes and Woodlawn Crossing Improvements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D3FE7B-2313-4990-8E56-52E6C6877BF8}"/>
              </a:ext>
            </a:extLst>
          </p:cNvPr>
          <p:cNvGrpSpPr/>
          <p:nvPr/>
        </p:nvGrpSpPr>
        <p:grpSpPr>
          <a:xfrm>
            <a:off x="8181975" y="0"/>
            <a:ext cx="3562350" cy="6219825"/>
            <a:chOff x="7058025" y="90487"/>
            <a:chExt cx="3562350" cy="62198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A60C76-9F25-45A5-82BD-E03E85653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58025" y="90487"/>
              <a:ext cx="3562350" cy="6219825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D0D2084-C226-4F1C-B74A-9849D03B84A2}"/>
                </a:ext>
              </a:extLst>
            </p:cNvPr>
            <p:cNvSpPr/>
            <p:nvPr/>
          </p:nvSpPr>
          <p:spPr>
            <a:xfrm>
              <a:off x="8625531" y="2321010"/>
              <a:ext cx="185094" cy="3660690"/>
            </a:xfrm>
            <a:custGeom>
              <a:avLst/>
              <a:gdLst>
                <a:gd name="connsiteX0" fmla="*/ 200025 w 200025"/>
                <a:gd name="connsiteY0" fmla="*/ 4467225 h 4533900"/>
                <a:gd name="connsiteX1" fmla="*/ 200025 w 200025"/>
                <a:gd name="connsiteY1" fmla="*/ 4533900 h 4533900"/>
                <a:gd name="connsiteX2" fmla="*/ 0 w 200025"/>
                <a:gd name="connsiteY2" fmla="*/ 1009650 h 4533900"/>
                <a:gd name="connsiteX3" fmla="*/ 133350 w 200025"/>
                <a:gd name="connsiteY3" fmla="*/ 304800 h 4533900"/>
                <a:gd name="connsiteX4" fmla="*/ 171450 w 200025"/>
                <a:gd name="connsiteY4" fmla="*/ 0 h 4533900"/>
                <a:gd name="connsiteX0" fmla="*/ 180975 w 180975"/>
                <a:gd name="connsiteY0" fmla="*/ 4467225 h 4533900"/>
                <a:gd name="connsiteX1" fmla="*/ 180975 w 180975"/>
                <a:gd name="connsiteY1" fmla="*/ 4533900 h 4533900"/>
                <a:gd name="connsiteX2" fmla="*/ 0 w 180975"/>
                <a:gd name="connsiteY2" fmla="*/ 876300 h 4533900"/>
                <a:gd name="connsiteX3" fmla="*/ 114300 w 180975"/>
                <a:gd name="connsiteY3" fmla="*/ 304800 h 4533900"/>
                <a:gd name="connsiteX4" fmla="*/ 152400 w 180975"/>
                <a:gd name="connsiteY4" fmla="*/ 0 h 4533900"/>
                <a:gd name="connsiteX0" fmla="*/ 180975 w 180975"/>
                <a:gd name="connsiteY0" fmla="*/ 4467225 h 4533900"/>
                <a:gd name="connsiteX1" fmla="*/ 180975 w 180975"/>
                <a:gd name="connsiteY1" fmla="*/ 4533900 h 4533900"/>
                <a:gd name="connsiteX2" fmla="*/ 0 w 180975"/>
                <a:gd name="connsiteY2" fmla="*/ 876300 h 4533900"/>
                <a:gd name="connsiteX3" fmla="*/ 3089 w 180975"/>
                <a:gd name="connsiteY3" fmla="*/ 873210 h 4533900"/>
                <a:gd name="connsiteX4" fmla="*/ 152400 w 180975"/>
                <a:gd name="connsiteY4" fmla="*/ 0 h 4533900"/>
                <a:gd name="connsiteX0" fmla="*/ 185094 w 185094"/>
                <a:gd name="connsiteY0" fmla="*/ 3594015 h 3660690"/>
                <a:gd name="connsiteX1" fmla="*/ 185094 w 185094"/>
                <a:gd name="connsiteY1" fmla="*/ 3660690 h 3660690"/>
                <a:gd name="connsiteX2" fmla="*/ 4119 w 185094"/>
                <a:gd name="connsiteY2" fmla="*/ 3090 h 3660690"/>
                <a:gd name="connsiteX3" fmla="*/ 7208 w 185094"/>
                <a:gd name="connsiteY3" fmla="*/ 0 h 3660690"/>
                <a:gd name="connsiteX4" fmla="*/ 0 w 185094"/>
                <a:gd name="connsiteY4" fmla="*/ 1 h 366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094" h="3660690">
                  <a:moveTo>
                    <a:pt x="185094" y="3594015"/>
                  </a:moveTo>
                  <a:lnTo>
                    <a:pt x="185094" y="3660690"/>
                  </a:lnTo>
                  <a:lnTo>
                    <a:pt x="4119" y="3090"/>
                  </a:lnTo>
                  <a:lnTo>
                    <a:pt x="7208" y="0"/>
                  </a:lnTo>
                  <a:lnTo>
                    <a:pt x="0" y="1"/>
                  </a:lnTo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E15A28A-5C17-4C71-AB75-A0E2160DE1C5}"/>
              </a:ext>
            </a:extLst>
          </p:cNvPr>
          <p:cNvSpPr/>
          <p:nvPr/>
        </p:nvSpPr>
        <p:spPr>
          <a:xfrm>
            <a:off x="9693152" y="3219450"/>
            <a:ext cx="200025" cy="209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72ECF8-3893-4BEA-813A-25C4ECFD0DC1}"/>
              </a:ext>
            </a:extLst>
          </p:cNvPr>
          <p:cNvCxnSpPr>
            <a:cxnSpLocks/>
          </p:cNvCxnSpPr>
          <p:nvPr/>
        </p:nvCxnSpPr>
        <p:spPr>
          <a:xfrm flipH="1">
            <a:off x="8577479" y="3429000"/>
            <a:ext cx="1115673" cy="546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EDC634F-B7D4-4C71-A38C-87F03DEAAFB9}"/>
              </a:ext>
            </a:extLst>
          </p:cNvPr>
          <p:cNvGrpSpPr/>
          <p:nvPr/>
        </p:nvGrpSpPr>
        <p:grpSpPr>
          <a:xfrm>
            <a:off x="4755394" y="3429000"/>
            <a:ext cx="3830381" cy="2982929"/>
            <a:chOff x="1653270" y="2588929"/>
            <a:chExt cx="4829957" cy="376135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03750D-9E27-4DFC-9FCA-749B765C6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3270" y="2595562"/>
              <a:ext cx="4829957" cy="3748088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277261C-F67E-4CBF-BF5D-1E6F4D1B604B}"/>
                </a:ext>
              </a:extLst>
            </p:cNvPr>
            <p:cNvSpPr/>
            <p:nvPr/>
          </p:nvSpPr>
          <p:spPr>
            <a:xfrm rot="2923872">
              <a:off x="4528587" y="3243188"/>
              <a:ext cx="186650" cy="6859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6896716-2CD4-468F-A9B3-0205F9129AF3}"/>
                </a:ext>
              </a:extLst>
            </p:cNvPr>
            <p:cNvSpPr/>
            <p:nvPr/>
          </p:nvSpPr>
          <p:spPr>
            <a:xfrm rot="5019821">
              <a:off x="3212801" y="3649821"/>
              <a:ext cx="198118" cy="6001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875FA70-7FB5-4211-A0DE-1CD08CBFE2B1}"/>
                </a:ext>
              </a:extLst>
            </p:cNvPr>
            <p:cNvSpPr/>
            <p:nvPr/>
          </p:nvSpPr>
          <p:spPr>
            <a:xfrm rot="21427634">
              <a:off x="3428296" y="2597682"/>
              <a:ext cx="170625" cy="3752601"/>
            </a:xfrm>
            <a:prstGeom prst="rect">
              <a:avLst/>
            </a:prstGeom>
            <a:solidFill>
              <a:srgbClr val="00B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E2F1141-5296-4879-B6C5-8FB05A128526}"/>
                </a:ext>
              </a:extLst>
            </p:cNvPr>
            <p:cNvSpPr/>
            <p:nvPr/>
          </p:nvSpPr>
          <p:spPr>
            <a:xfrm rot="21427634">
              <a:off x="4251350" y="2588929"/>
              <a:ext cx="170625" cy="3752601"/>
            </a:xfrm>
            <a:prstGeom prst="rect">
              <a:avLst/>
            </a:prstGeom>
            <a:solidFill>
              <a:srgbClr val="00B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872CCC-E109-4D70-A23F-831482E85FD0}"/>
                </a:ext>
              </a:extLst>
            </p:cNvPr>
            <p:cNvGrpSpPr/>
            <p:nvPr/>
          </p:nvGrpSpPr>
          <p:grpSpPr>
            <a:xfrm rot="20570175">
              <a:off x="3334259" y="3393051"/>
              <a:ext cx="1287761" cy="156460"/>
              <a:chOff x="3334259" y="3393051"/>
              <a:chExt cx="1287761" cy="156460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E22C07C-3BD6-4C27-B476-15072BF7F9DC}"/>
                  </a:ext>
                </a:extLst>
              </p:cNvPr>
              <p:cNvCxnSpPr>
                <a:cxnSpLocks/>
              </p:cNvCxnSpPr>
              <p:nvPr/>
            </p:nvCxnSpPr>
            <p:spPr>
              <a:xfrm rot="2460000">
                <a:off x="3334259" y="3393053"/>
                <a:ext cx="149503" cy="15645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5667628-634C-4679-AC7D-F0E5AD2A8943}"/>
                  </a:ext>
                </a:extLst>
              </p:cNvPr>
              <p:cNvCxnSpPr>
                <a:cxnSpLocks/>
              </p:cNvCxnSpPr>
              <p:nvPr/>
            </p:nvCxnSpPr>
            <p:spPr>
              <a:xfrm rot="2460000">
                <a:off x="3410169" y="3393053"/>
                <a:ext cx="149503" cy="15645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7FC7254-937C-4FA7-8CF1-ABD9C09466AB}"/>
                  </a:ext>
                </a:extLst>
              </p:cNvPr>
              <p:cNvCxnSpPr>
                <a:cxnSpLocks/>
              </p:cNvCxnSpPr>
              <p:nvPr/>
            </p:nvCxnSpPr>
            <p:spPr>
              <a:xfrm rot="2460000">
                <a:off x="3486079" y="3393053"/>
                <a:ext cx="149503" cy="15645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C31020E-5FAE-43B3-8535-F063FA796E30}"/>
                  </a:ext>
                </a:extLst>
              </p:cNvPr>
              <p:cNvCxnSpPr>
                <a:cxnSpLocks/>
              </p:cNvCxnSpPr>
              <p:nvPr/>
            </p:nvCxnSpPr>
            <p:spPr>
              <a:xfrm rot="2460000">
                <a:off x="3561039" y="3393053"/>
                <a:ext cx="149503" cy="15645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15AB99F-B4EC-4076-A9D9-48C2C208AF44}"/>
                  </a:ext>
                </a:extLst>
              </p:cNvPr>
              <p:cNvCxnSpPr>
                <a:cxnSpLocks/>
              </p:cNvCxnSpPr>
              <p:nvPr/>
            </p:nvCxnSpPr>
            <p:spPr>
              <a:xfrm rot="2460000">
                <a:off x="3636949" y="3393054"/>
                <a:ext cx="149503" cy="15645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900F253-28A0-48E0-9882-C54875776A86}"/>
                  </a:ext>
                </a:extLst>
              </p:cNvPr>
              <p:cNvCxnSpPr>
                <a:cxnSpLocks/>
              </p:cNvCxnSpPr>
              <p:nvPr/>
            </p:nvCxnSpPr>
            <p:spPr>
              <a:xfrm rot="2460000">
                <a:off x="3712859" y="3393054"/>
                <a:ext cx="149503" cy="15645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950C7E4-EC0B-4A87-B5DB-0D26B6293923}"/>
                  </a:ext>
                </a:extLst>
              </p:cNvPr>
              <p:cNvCxnSpPr>
                <a:cxnSpLocks/>
              </p:cNvCxnSpPr>
              <p:nvPr/>
            </p:nvCxnSpPr>
            <p:spPr>
              <a:xfrm rot="2460000">
                <a:off x="3788769" y="3393054"/>
                <a:ext cx="149503" cy="15645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4520AA5B-50FE-40F8-88B5-D80C785FB176}"/>
                  </a:ext>
                </a:extLst>
              </p:cNvPr>
              <p:cNvCxnSpPr>
                <a:cxnSpLocks/>
              </p:cNvCxnSpPr>
              <p:nvPr/>
            </p:nvCxnSpPr>
            <p:spPr>
              <a:xfrm rot="2460000">
                <a:off x="3863729" y="3393054"/>
                <a:ext cx="149503" cy="15645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3F10BF0-C49C-49D1-B778-09C34C141AF3}"/>
                  </a:ext>
                </a:extLst>
              </p:cNvPr>
              <p:cNvCxnSpPr>
                <a:cxnSpLocks/>
              </p:cNvCxnSpPr>
              <p:nvPr/>
            </p:nvCxnSpPr>
            <p:spPr>
              <a:xfrm rot="2460000">
                <a:off x="3943046" y="3393052"/>
                <a:ext cx="149503" cy="15645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F668188-A368-44A3-B489-0066131D50AF}"/>
                  </a:ext>
                </a:extLst>
              </p:cNvPr>
              <p:cNvCxnSpPr>
                <a:cxnSpLocks/>
              </p:cNvCxnSpPr>
              <p:nvPr/>
            </p:nvCxnSpPr>
            <p:spPr>
              <a:xfrm rot="2460000">
                <a:off x="4018956" y="3393052"/>
                <a:ext cx="149503" cy="15645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0517D0F-DDC5-4480-AE79-160A95F423C1}"/>
                  </a:ext>
                </a:extLst>
              </p:cNvPr>
              <p:cNvCxnSpPr>
                <a:cxnSpLocks/>
              </p:cNvCxnSpPr>
              <p:nvPr/>
            </p:nvCxnSpPr>
            <p:spPr>
              <a:xfrm rot="2460000">
                <a:off x="4094866" y="3393052"/>
                <a:ext cx="149503" cy="15645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9EC995C-88EA-47D8-8BC9-9363B97D438E}"/>
                  </a:ext>
                </a:extLst>
              </p:cNvPr>
              <p:cNvCxnSpPr>
                <a:cxnSpLocks/>
              </p:cNvCxnSpPr>
              <p:nvPr/>
            </p:nvCxnSpPr>
            <p:spPr>
              <a:xfrm rot="2460000">
                <a:off x="4169826" y="3393052"/>
                <a:ext cx="149503" cy="15645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28274D2-C11F-4EAE-9F08-52B3365DD93D}"/>
                  </a:ext>
                </a:extLst>
              </p:cNvPr>
              <p:cNvCxnSpPr>
                <a:cxnSpLocks/>
              </p:cNvCxnSpPr>
              <p:nvPr/>
            </p:nvCxnSpPr>
            <p:spPr>
              <a:xfrm rot="2460000">
                <a:off x="4245737" y="3393051"/>
                <a:ext cx="149503" cy="15645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5E5FE78E-FE50-47D4-BD42-8A2B4029506C}"/>
                  </a:ext>
                </a:extLst>
              </p:cNvPr>
              <p:cNvCxnSpPr>
                <a:cxnSpLocks/>
              </p:cNvCxnSpPr>
              <p:nvPr/>
            </p:nvCxnSpPr>
            <p:spPr>
              <a:xfrm rot="2460000">
                <a:off x="4321647" y="3393051"/>
                <a:ext cx="149503" cy="15645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9BFED95-BAF8-4784-93BA-1C092792F381}"/>
                  </a:ext>
                </a:extLst>
              </p:cNvPr>
              <p:cNvCxnSpPr>
                <a:cxnSpLocks/>
              </p:cNvCxnSpPr>
              <p:nvPr/>
            </p:nvCxnSpPr>
            <p:spPr>
              <a:xfrm rot="2460000">
                <a:off x="4397557" y="3393051"/>
                <a:ext cx="149503" cy="15645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16E3818-8A7B-4E55-A240-6E1994484FA1}"/>
                  </a:ext>
                </a:extLst>
              </p:cNvPr>
              <p:cNvCxnSpPr>
                <a:cxnSpLocks/>
              </p:cNvCxnSpPr>
              <p:nvPr/>
            </p:nvCxnSpPr>
            <p:spPr>
              <a:xfrm rot="2460000">
                <a:off x="4472517" y="3393051"/>
                <a:ext cx="149503" cy="15645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32BCD47-3F35-42C5-AAAB-107A66891CB5}"/>
              </a:ext>
            </a:extLst>
          </p:cNvPr>
          <p:cNvSpPr txBox="1"/>
          <p:nvPr/>
        </p:nvSpPr>
        <p:spPr>
          <a:xfrm>
            <a:off x="632232" y="2652773"/>
            <a:ext cx="27479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bike mobility by adding bike lane on both sides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Realign crosswalk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Shorten crossing distance at Woodlawn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pedestrian ramps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2 speed feedback signs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FD6FE58-6B0A-4F88-8974-D99099357261}"/>
              </a:ext>
            </a:extLst>
          </p:cNvPr>
          <p:cNvSpPr txBox="1"/>
          <p:nvPr/>
        </p:nvSpPr>
        <p:spPr>
          <a:xfrm>
            <a:off x="10021758" y="5850493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Nearmap, 2022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DEE9A2-C023-41B4-9245-6C8E96D58D2B}"/>
              </a:ext>
            </a:extLst>
          </p:cNvPr>
          <p:cNvSpPr/>
          <p:nvPr/>
        </p:nvSpPr>
        <p:spPr>
          <a:xfrm>
            <a:off x="187027" y="5560141"/>
            <a:ext cx="695662" cy="662144"/>
          </a:xfrm>
          <a:prstGeom prst="rect">
            <a:avLst/>
          </a:prstGeom>
          <a:solidFill>
            <a:srgbClr val="7C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94804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FEE25-6689-4EF7-97C3-21C972C84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81" y="-1086001"/>
            <a:ext cx="5746239" cy="4622656"/>
          </a:xfrm>
        </p:spPr>
        <p:txBody>
          <a:bodyPr/>
          <a:lstStyle/>
          <a:p>
            <a:r>
              <a:rPr lang="en-US" b="1" dirty="0"/>
              <a:t>L: </a:t>
            </a:r>
            <a:r>
              <a:rPr lang="en-US" dirty="0"/>
              <a:t>Lafayette Street and High Street Intersection Improvements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DAF839-ADC1-4E3C-9DA6-2B14879F89F8}"/>
              </a:ext>
            </a:extLst>
          </p:cNvPr>
          <p:cNvGrpSpPr/>
          <p:nvPr/>
        </p:nvGrpSpPr>
        <p:grpSpPr>
          <a:xfrm>
            <a:off x="6447233" y="0"/>
            <a:ext cx="4906567" cy="6391564"/>
            <a:chOff x="3463683" y="0"/>
            <a:chExt cx="5264633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49D55B0-0563-4C0E-9286-00925EDF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tretch>
              <a:fillRect/>
            </a:stretch>
          </p:blipFill>
          <p:spPr>
            <a:xfrm>
              <a:off x="3463683" y="0"/>
              <a:ext cx="5264633" cy="68580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8C67F72-8CB3-4CB1-ACEC-5CA2C79C0A4B}"/>
                </a:ext>
              </a:extLst>
            </p:cNvPr>
            <p:cNvSpPr/>
            <p:nvPr/>
          </p:nvSpPr>
          <p:spPr>
            <a:xfrm>
              <a:off x="5420485" y="4495946"/>
              <a:ext cx="570369" cy="55474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19535CA-4291-4DEA-9874-4FEA3449BFB4}"/>
                </a:ext>
              </a:extLst>
            </p:cNvPr>
            <p:cNvSpPr/>
            <p:nvPr/>
          </p:nvSpPr>
          <p:spPr>
            <a:xfrm>
              <a:off x="5424263" y="3417826"/>
              <a:ext cx="570368" cy="1387571"/>
            </a:xfrm>
            <a:custGeom>
              <a:avLst/>
              <a:gdLst>
                <a:gd name="connsiteX0" fmla="*/ 470780 w 570368"/>
                <a:gd name="connsiteY0" fmla="*/ 0 h 1810693"/>
                <a:gd name="connsiteX1" fmla="*/ 461726 w 570368"/>
                <a:gd name="connsiteY1" fmla="*/ 298764 h 1810693"/>
                <a:gd name="connsiteX2" fmla="*/ 434566 w 570368"/>
                <a:gd name="connsiteY2" fmla="*/ 506994 h 1810693"/>
                <a:gd name="connsiteX3" fmla="*/ 452673 w 570368"/>
                <a:gd name="connsiteY3" fmla="*/ 832919 h 1810693"/>
                <a:gd name="connsiteX4" fmla="*/ 479833 w 570368"/>
                <a:gd name="connsiteY4" fmla="*/ 1140737 h 1810693"/>
                <a:gd name="connsiteX5" fmla="*/ 506994 w 570368"/>
                <a:gd name="connsiteY5" fmla="*/ 1439501 h 1810693"/>
                <a:gd name="connsiteX6" fmla="*/ 570368 w 570368"/>
                <a:gd name="connsiteY6" fmla="*/ 1810693 h 1810693"/>
                <a:gd name="connsiteX7" fmla="*/ 0 w 570368"/>
                <a:gd name="connsiteY7" fmla="*/ 1756372 h 1810693"/>
                <a:gd name="connsiteX8" fmla="*/ 461726 w 570368"/>
                <a:gd name="connsiteY8" fmla="*/ 63374 h 1810693"/>
                <a:gd name="connsiteX0" fmla="*/ 470780 w 570368"/>
                <a:gd name="connsiteY0" fmla="*/ 0 h 1810693"/>
                <a:gd name="connsiteX1" fmla="*/ 461726 w 570368"/>
                <a:gd name="connsiteY1" fmla="*/ 298764 h 1810693"/>
                <a:gd name="connsiteX2" fmla="*/ 434566 w 570368"/>
                <a:gd name="connsiteY2" fmla="*/ 506994 h 1810693"/>
                <a:gd name="connsiteX3" fmla="*/ 452673 w 570368"/>
                <a:gd name="connsiteY3" fmla="*/ 832919 h 1810693"/>
                <a:gd name="connsiteX4" fmla="*/ 479833 w 570368"/>
                <a:gd name="connsiteY4" fmla="*/ 1140737 h 1810693"/>
                <a:gd name="connsiteX5" fmla="*/ 506994 w 570368"/>
                <a:gd name="connsiteY5" fmla="*/ 1439501 h 1810693"/>
                <a:gd name="connsiteX6" fmla="*/ 570368 w 570368"/>
                <a:gd name="connsiteY6" fmla="*/ 1810693 h 1810693"/>
                <a:gd name="connsiteX7" fmla="*/ 0 w 570368"/>
                <a:gd name="connsiteY7" fmla="*/ 1756372 h 1810693"/>
                <a:gd name="connsiteX8" fmla="*/ 363613 w 570368"/>
                <a:gd name="connsiteY8" fmla="*/ 423122 h 1810693"/>
                <a:gd name="connsiteX0" fmla="*/ 329061 w 570368"/>
                <a:gd name="connsiteY0" fmla="*/ 202702 h 1511929"/>
                <a:gd name="connsiteX1" fmla="*/ 461726 w 570368"/>
                <a:gd name="connsiteY1" fmla="*/ 0 h 1511929"/>
                <a:gd name="connsiteX2" fmla="*/ 434566 w 570368"/>
                <a:gd name="connsiteY2" fmla="*/ 208230 h 1511929"/>
                <a:gd name="connsiteX3" fmla="*/ 452673 w 570368"/>
                <a:gd name="connsiteY3" fmla="*/ 534155 h 1511929"/>
                <a:gd name="connsiteX4" fmla="*/ 479833 w 570368"/>
                <a:gd name="connsiteY4" fmla="*/ 841973 h 1511929"/>
                <a:gd name="connsiteX5" fmla="*/ 506994 w 570368"/>
                <a:gd name="connsiteY5" fmla="*/ 1140737 h 1511929"/>
                <a:gd name="connsiteX6" fmla="*/ 570368 w 570368"/>
                <a:gd name="connsiteY6" fmla="*/ 1511929 h 1511929"/>
                <a:gd name="connsiteX7" fmla="*/ 0 w 570368"/>
                <a:gd name="connsiteY7" fmla="*/ 1457608 h 1511929"/>
                <a:gd name="connsiteX8" fmla="*/ 363613 w 570368"/>
                <a:gd name="connsiteY8" fmla="*/ 124358 h 1511929"/>
                <a:gd name="connsiteX0" fmla="*/ 329061 w 570368"/>
                <a:gd name="connsiteY0" fmla="*/ 78344 h 1387571"/>
                <a:gd name="connsiteX1" fmla="*/ 385416 w 570368"/>
                <a:gd name="connsiteY1" fmla="*/ 33713 h 1387571"/>
                <a:gd name="connsiteX2" fmla="*/ 434566 w 570368"/>
                <a:gd name="connsiteY2" fmla="*/ 83872 h 1387571"/>
                <a:gd name="connsiteX3" fmla="*/ 452673 w 570368"/>
                <a:gd name="connsiteY3" fmla="*/ 409797 h 1387571"/>
                <a:gd name="connsiteX4" fmla="*/ 479833 w 570368"/>
                <a:gd name="connsiteY4" fmla="*/ 717615 h 1387571"/>
                <a:gd name="connsiteX5" fmla="*/ 506994 w 570368"/>
                <a:gd name="connsiteY5" fmla="*/ 1016379 h 1387571"/>
                <a:gd name="connsiteX6" fmla="*/ 570368 w 570368"/>
                <a:gd name="connsiteY6" fmla="*/ 1387571 h 1387571"/>
                <a:gd name="connsiteX7" fmla="*/ 0 w 570368"/>
                <a:gd name="connsiteY7" fmla="*/ 1333250 h 1387571"/>
                <a:gd name="connsiteX8" fmla="*/ 363613 w 570368"/>
                <a:gd name="connsiteY8" fmla="*/ 0 h 1387571"/>
                <a:gd name="connsiteX0" fmla="*/ 329061 w 570368"/>
                <a:gd name="connsiteY0" fmla="*/ 78344 h 1387571"/>
                <a:gd name="connsiteX1" fmla="*/ 385416 w 570368"/>
                <a:gd name="connsiteY1" fmla="*/ 33713 h 1387571"/>
                <a:gd name="connsiteX2" fmla="*/ 401861 w 570368"/>
                <a:gd name="connsiteY2" fmla="*/ 122027 h 1387571"/>
                <a:gd name="connsiteX3" fmla="*/ 452673 w 570368"/>
                <a:gd name="connsiteY3" fmla="*/ 409797 h 1387571"/>
                <a:gd name="connsiteX4" fmla="*/ 479833 w 570368"/>
                <a:gd name="connsiteY4" fmla="*/ 717615 h 1387571"/>
                <a:gd name="connsiteX5" fmla="*/ 506994 w 570368"/>
                <a:gd name="connsiteY5" fmla="*/ 1016379 h 1387571"/>
                <a:gd name="connsiteX6" fmla="*/ 570368 w 570368"/>
                <a:gd name="connsiteY6" fmla="*/ 1387571 h 1387571"/>
                <a:gd name="connsiteX7" fmla="*/ 0 w 570368"/>
                <a:gd name="connsiteY7" fmla="*/ 1333250 h 1387571"/>
                <a:gd name="connsiteX8" fmla="*/ 363613 w 570368"/>
                <a:gd name="connsiteY8" fmla="*/ 0 h 1387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0368" h="1387571">
                  <a:moveTo>
                    <a:pt x="329061" y="78344"/>
                  </a:moveTo>
                  <a:lnTo>
                    <a:pt x="385416" y="33713"/>
                  </a:lnTo>
                  <a:lnTo>
                    <a:pt x="401861" y="122027"/>
                  </a:lnTo>
                  <a:lnTo>
                    <a:pt x="452673" y="409797"/>
                  </a:lnTo>
                  <a:lnTo>
                    <a:pt x="479833" y="717615"/>
                  </a:lnTo>
                  <a:lnTo>
                    <a:pt x="506994" y="1016379"/>
                  </a:lnTo>
                  <a:lnTo>
                    <a:pt x="570368" y="1387571"/>
                  </a:lnTo>
                  <a:lnTo>
                    <a:pt x="0" y="1333250"/>
                  </a:lnTo>
                  <a:lnTo>
                    <a:pt x="363613" y="0"/>
                  </a:ln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6A25565-CF5E-4AFB-AF6B-775F059BA2A3}"/>
                </a:ext>
              </a:extLst>
            </p:cNvPr>
            <p:cNvSpPr/>
            <p:nvPr/>
          </p:nvSpPr>
          <p:spPr>
            <a:xfrm>
              <a:off x="5330388" y="4745956"/>
              <a:ext cx="433754" cy="554892"/>
            </a:xfrm>
            <a:custGeom>
              <a:avLst/>
              <a:gdLst>
                <a:gd name="connsiteX0" fmla="*/ 433754 w 433754"/>
                <a:gd name="connsiteY0" fmla="*/ 285261 h 554892"/>
                <a:gd name="connsiteX1" fmla="*/ 273539 w 433754"/>
                <a:gd name="connsiteY1" fmla="*/ 332153 h 554892"/>
                <a:gd name="connsiteX2" fmla="*/ 183662 w 433754"/>
                <a:gd name="connsiteY2" fmla="*/ 394676 h 554892"/>
                <a:gd name="connsiteX3" fmla="*/ 66431 w 433754"/>
                <a:gd name="connsiteY3" fmla="*/ 504092 h 554892"/>
                <a:gd name="connsiteX4" fmla="*/ 0 w 433754"/>
                <a:gd name="connsiteY4" fmla="*/ 554892 h 554892"/>
                <a:gd name="connsiteX5" fmla="*/ 203200 w 433754"/>
                <a:gd name="connsiteY5" fmla="*/ 0 h 554892"/>
                <a:gd name="connsiteX6" fmla="*/ 433754 w 433754"/>
                <a:gd name="connsiteY6" fmla="*/ 285261 h 55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3754" h="554892">
                  <a:moveTo>
                    <a:pt x="433754" y="285261"/>
                  </a:moveTo>
                  <a:lnTo>
                    <a:pt x="273539" y="332153"/>
                  </a:lnTo>
                  <a:lnTo>
                    <a:pt x="183662" y="394676"/>
                  </a:lnTo>
                  <a:lnTo>
                    <a:pt x="66431" y="504092"/>
                  </a:lnTo>
                  <a:lnTo>
                    <a:pt x="0" y="554892"/>
                  </a:lnTo>
                  <a:lnTo>
                    <a:pt x="203200" y="0"/>
                  </a:lnTo>
                  <a:lnTo>
                    <a:pt x="433754" y="28526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442AAF-F300-405F-9233-847B3BAE9FE0}"/>
                </a:ext>
              </a:extLst>
            </p:cNvPr>
            <p:cNvSpPr/>
            <p:nvPr/>
          </p:nvSpPr>
          <p:spPr>
            <a:xfrm>
              <a:off x="5532350" y="5325576"/>
              <a:ext cx="294078" cy="238939"/>
            </a:xfrm>
            <a:custGeom>
              <a:avLst/>
              <a:gdLst>
                <a:gd name="connsiteX0" fmla="*/ 0 w 294078"/>
                <a:gd name="connsiteY0" fmla="*/ 238939 h 238939"/>
                <a:gd name="connsiteX1" fmla="*/ 73519 w 294078"/>
                <a:gd name="connsiteY1" fmla="*/ 110279 h 238939"/>
                <a:gd name="connsiteX2" fmla="*/ 179204 w 294078"/>
                <a:gd name="connsiteY2" fmla="*/ 32165 h 238939"/>
                <a:gd name="connsiteX3" fmla="*/ 294078 w 294078"/>
                <a:gd name="connsiteY3" fmla="*/ 0 h 23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078" h="238939">
                  <a:moveTo>
                    <a:pt x="0" y="238939"/>
                  </a:moveTo>
                  <a:lnTo>
                    <a:pt x="73519" y="110279"/>
                  </a:lnTo>
                  <a:lnTo>
                    <a:pt x="179204" y="32165"/>
                  </a:lnTo>
                  <a:lnTo>
                    <a:pt x="294078" y="0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3093EA-9884-499A-A702-937085289557}"/>
                </a:ext>
              </a:extLst>
            </p:cNvPr>
            <p:cNvSpPr/>
            <p:nvPr/>
          </p:nvSpPr>
          <p:spPr>
            <a:xfrm>
              <a:off x="5385311" y="5192322"/>
              <a:ext cx="436522" cy="312458"/>
            </a:xfrm>
            <a:custGeom>
              <a:avLst/>
              <a:gdLst>
                <a:gd name="connsiteX0" fmla="*/ 0 w 436522"/>
                <a:gd name="connsiteY0" fmla="*/ 312458 h 312458"/>
                <a:gd name="connsiteX1" fmla="*/ 78114 w 436522"/>
                <a:gd name="connsiteY1" fmla="*/ 188394 h 312458"/>
                <a:gd name="connsiteX2" fmla="*/ 170014 w 436522"/>
                <a:gd name="connsiteY2" fmla="*/ 78114 h 312458"/>
                <a:gd name="connsiteX3" fmla="*/ 220558 w 436522"/>
                <a:gd name="connsiteY3" fmla="*/ 50544 h 312458"/>
                <a:gd name="connsiteX4" fmla="*/ 294078 w 436522"/>
                <a:gd name="connsiteY4" fmla="*/ 18380 h 312458"/>
                <a:gd name="connsiteX5" fmla="*/ 399762 w 436522"/>
                <a:gd name="connsiteY5" fmla="*/ 0 h 312458"/>
                <a:gd name="connsiteX6" fmla="*/ 436522 w 436522"/>
                <a:gd name="connsiteY6" fmla="*/ 0 h 312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6522" h="312458">
                  <a:moveTo>
                    <a:pt x="0" y="312458"/>
                  </a:moveTo>
                  <a:lnTo>
                    <a:pt x="78114" y="188394"/>
                  </a:lnTo>
                  <a:lnTo>
                    <a:pt x="170014" y="78114"/>
                  </a:lnTo>
                  <a:lnTo>
                    <a:pt x="220558" y="50544"/>
                  </a:lnTo>
                  <a:lnTo>
                    <a:pt x="294078" y="18380"/>
                  </a:lnTo>
                  <a:lnTo>
                    <a:pt x="399762" y="0"/>
                  </a:lnTo>
                  <a:lnTo>
                    <a:pt x="436522" y="0"/>
                  </a:ln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449C49E-F3C3-4369-8B9D-EF15D1289C66}"/>
                </a:ext>
              </a:extLst>
            </p:cNvPr>
            <p:cNvCxnSpPr>
              <a:cxnSpLocks/>
              <a:stCxn id="10" idx="6"/>
            </p:cNvCxnSpPr>
            <p:nvPr/>
          </p:nvCxnSpPr>
          <p:spPr>
            <a:xfrm>
              <a:off x="5821833" y="5192322"/>
              <a:ext cx="21059" cy="132949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ctagon 11">
              <a:extLst>
                <a:ext uri="{FF2B5EF4-FFF2-40B4-BE49-F238E27FC236}">
                  <a16:creationId xmlns:a16="http://schemas.microsoft.com/office/drawing/2014/main" id="{3D15661E-A8FA-4C6B-B749-0D92CD6EE25D}"/>
                </a:ext>
              </a:extLst>
            </p:cNvPr>
            <p:cNvSpPr/>
            <p:nvPr/>
          </p:nvSpPr>
          <p:spPr>
            <a:xfrm>
              <a:off x="5791425" y="5276785"/>
              <a:ext cx="129473" cy="137564"/>
            </a:xfrm>
            <a:prstGeom prst="octag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6C6B393-3062-4383-AACA-A5F6ABD0C32A}"/>
                </a:ext>
              </a:extLst>
            </p:cNvPr>
            <p:cNvSpPr/>
            <p:nvPr/>
          </p:nvSpPr>
          <p:spPr>
            <a:xfrm>
              <a:off x="5231611" y="4686221"/>
              <a:ext cx="327304" cy="611544"/>
            </a:xfrm>
            <a:custGeom>
              <a:avLst/>
              <a:gdLst>
                <a:gd name="connsiteX0" fmla="*/ 0 w 268565"/>
                <a:gd name="connsiteY0" fmla="*/ 565905 h 565905"/>
                <a:gd name="connsiteX1" fmla="*/ 92718 w 268565"/>
                <a:gd name="connsiteY1" fmla="*/ 556313 h 565905"/>
                <a:gd name="connsiteX2" fmla="*/ 268565 w 268565"/>
                <a:gd name="connsiteY2" fmla="*/ 57550 h 565905"/>
                <a:gd name="connsiteX3" fmla="*/ 195029 w 268565"/>
                <a:gd name="connsiteY3" fmla="*/ 0 h 565905"/>
                <a:gd name="connsiteX4" fmla="*/ 0 w 268565"/>
                <a:gd name="connsiteY4" fmla="*/ 565905 h 565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565" h="565905">
                  <a:moveTo>
                    <a:pt x="0" y="565905"/>
                  </a:moveTo>
                  <a:lnTo>
                    <a:pt x="92718" y="556313"/>
                  </a:lnTo>
                  <a:lnTo>
                    <a:pt x="268565" y="57550"/>
                  </a:lnTo>
                  <a:lnTo>
                    <a:pt x="195029" y="0"/>
                  </a:lnTo>
                  <a:lnTo>
                    <a:pt x="0" y="56590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7B20A34-E5FD-4CAA-92AD-F5B3E31C31EA}"/>
                </a:ext>
              </a:extLst>
            </p:cNvPr>
            <p:cNvSpPr/>
            <p:nvPr/>
          </p:nvSpPr>
          <p:spPr>
            <a:xfrm>
              <a:off x="5480281" y="4558895"/>
              <a:ext cx="420248" cy="40873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F13033F-724D-4C52-B5B6-BFCEAAA914B1}"/>
                </a:ext>
              </a:extLst>
            </p:cNvPr>
            <p:cNvSpPr/>
            <p:nvPr/>
          </p:nvSpPr>
          <p:spPr>
            <a:xfrm>
              <a:off x="5796176" y="3373949"/>
              <a:ext cx="153022" cy="1209248"/>
            </a:xfrm>
            <a:custGeom>
              <a:avLst/>
              <a:gdLst>
                <a:gd name="connsiteX0" fmla="*/ 153022 w 153022"/>
                <a:gd name="connsiteY0" fmla="*/ 1575008 h 1575008"/>
                <a:gd name="connsiteX1" fmla="*/ 70913 w 153022"/>
                <a:gd name="connsiteY1" fmla="*/ 1500363 h 1575008"/>
                <a:gd name="connsiteX2" fmla="*/ 0 w 153022"/>
                <a:gd name="connsiteY2" fmla="*/ 589695 h 1575008"/>
                <a:gd name="connsiteX3" fmla="*/ 3733 w 153022"/>
                <a:gd name="connsiteY3" fmla="*/ 365760 h 1575008"/>
                <a:gd name="connsiteX4" fmla="*/ 108235 w 153022"/>
                <a:gd name="connsiteY4" fmla="*/ 0 h 1575008"/>
                <a:gd name="connsiteX5" fmla="*/ 55984 w 153022"/>
                <a:gd name="connsiteY5" fmla="*/ 466531 h 1575008"/>
                <a:gd name="connsiteX6" fmla="*/ 153022 w 153022"/>
                <a:gd name="connsiteY6" fmla="*/ 1575008 h 1575008"/>
                <a:gd name="connsiteX0" fmla="*/ 153022 w 153022"/>
                <a:gd name="connsiteY0" fmla="*/ 1209248 h 1209248"/>
                <a:gd name="connsiteX1" fmla="*/ 70913 w 153022"/>
                <a:gd name="connsiteY1" fmla="*/ 1134603 h 1209248"/>
                <a:gd name="connsiteX2" fmla="*/ 0 w 153022"/>
                <a:gd name="connsiteY2" fmla="*/ 223935 h 1209248"/>
                <a:gd name="connsiteX3" fmla="*/ 3733 w 153022"/>
                <a:gd name="connsiteY3" fmla="*/ 0 h 1209248"/>
                <a:gd name="connsiteX4" fmla="*/ 21023 w 153022"/>
                <a:gd name="connsiteY4" fmla="*/ 48495 h 1209248"/>
                <a:gd name="connsiteX5" fmla="*/ 55984 w 153022"/>
                <a:gd name="connsiteY5" fmla="*/ 100771 h 1209248"/>
                <a:gd name="connsiteX6" fmla="*/ 153022 w 153022"/>
                <a:gd name="connsiteY6" fmla="*/ 1209248 h 1209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022" h="1209248">
                  <a:moveTo>
                    <a:pt x="153022" y="1209248"/>
                  </a:moveTo>
                  <a:lnTo>
                    <a:pt x="70913" y="1134603"/>
                  </a:lnTo>
                  <a:lnTo>
                    <a:pt x="0" y="223935"/>
                  </a:lnTo>
                  <a:cubicBezTo>
                    <a:pt x="1244" y="149290"/>
                    <a:pt x="2489" y="74645"/>
                    <a:pt x="3733" y="0"/>
                  </a:cubicBezTo>
                  <a:lnTo>
                    <a:pt x="21023" y="48495"/>
                  </a:lnTo>
                  <a:lnTo>
                    <a:pt x="55984" y="100771"/>
                  </a:lnTo>
                  <a:lnTo>
                    <a:pt x="153022" y="120924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B2A0AE6-B99A-46E3-B523-189F894C6EB4}"/>
                </a:ext>
              </a:extLst>
            </p:cNvPr>
            <p:cNvSpPr/>
            <p:nvPr/>
          </p:nvSpPr>
          <p:spPr>
            <a:xfrm>
              <a:off x="5251269" y="3594152"/>
              <a:ext cx="593427" cy="1630991"/>
            </a:xfrm>
            <a:custGeom>
              <a:avLst/>
              <a:gdLst>
                <a:gd name="connsiteX0" fmla="*/ 481459 w 593427"/>
                <a:gd name="connsiteY0" fmla="*/ 0 h 1630991"/>
                <a:gd name="connsiteX1" fmla="*/ 526246 w 593427"/>
                <a:gd name="connsiteY1" fmla="*/ 910668 h 1630991"/>
                <a:gd name="connsiteX2" fmla="*/ 593427 w 593427"/>
                <a:gd name="connsiteY2" fmla="*/ 1045028 h 1630991"/>
                <a:gd name="connsiteX3" fmla="*/ 403082 w 593427"/>
                <a:gd name="connsiteY3" fmla="*/ 1384663 h 1630991"/>
                <a:gd name="connsiteX4" fmla="*/ 283650 w 593427"/>
                <a:gd name="connsiteY4" fmla="*/ 1429450 h 1630991"/>
                <a:gd name="connsiteX5" fmla="*/ 134360 w 593427"/>
                <a:gd name="connsiteY5" fmla="*/ 1563810 h 1630991"/>
                <a:gd name="connsiteX6" fmla="*/ 0 w 593427"/>
                <a:gd name="connsiteY6" fmla="*/ 1630991 h 163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3427" h="1630991">
                  <a:moveTo>
                    <a:pt x="481459" y="0"/>
                  </a:moveTo>
                  <a:lnTo>
                    <a:pt x="526246" y="910668"/>
                  </a:lnTo>
                  <a:lnTo>
                    <a:pt x="593427" y="1045028"/>
                  </a:lnTo>
                  <a:lnTo>
                    <a:pt x="403082" y="1384663"/>
                  </a:lnTo>
                  <a:lnTo>
                    <a:pt x="283650" y="1429450"/>
                  </a:lnTo>
                  <a:lnTo>
                    <a:pt x="134360" y="1563810"/>
                  </a:lnTo>
                  <a:lnTo>
                    <a:pt x="0" y="1630991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B372CDC-83CE-4B0B-B113-BE94DEABD350}"/>
                </a:ext>
              </a:extLst>
            </p:cNvPr>
            <p:cNvGrpSpPr/>
            <p:nvPr/>
          </p:nvGrpSpPr>
          <p:grpSpPr>
            <a:xfrm>
              <a:off x="5311900" y="4812049"/>
              <a:ext cx="213396" cy="203443"/>
              <a:chOff x="7206327" y="4721074"/>
              <a:chExt cx="555373" cy="529469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85E904A5-57CE-4DDB-8CD0-364A5BB1DCDF}"/>
                  </a:ext>
                </a:extLst>
              </p:cNvPr>
              <p:cNvSpPr/>
              <p:nvPr/>
            </p:nvSpPr>
            <p:spPr>
              <a:xfrm>
                <a:off x="7241931" y="4721074"/>
                <a:ext cx="367369" cy="369332"/>
              </a:xfrm>
              <a:prstGeom prst="ellipse">
                <a:avLst/>
              </a:prstGeom>
              <a:solidFill>
                <a:srgbClr val="92D05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CD8C6F-1BD9-49A0-83AD-79F538BD38BD}"/>
                  </a:ext>
                </a:extLst>
              </p:cNvPr>
              <p:cNvSpPr/>
              <p:nvPr/>
            </p:nvSpPr>
            <p:spPr>
              <a:xfrm>
                <a:off x="7394331" y="4873474"/>
                <a:ext cx="367369" cy="369332"/>
              </a:xfrm>
              <a:prstGeom prst="ellipse">
                <a:avLst/>
              </a:prstGeom>
              <a:solidFill>
                <a:srgbClr val="92D05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F42E0D8B-FB58-4B21-892C-2377A905AF55}"/>
                  </a:ext>
                </a:extLst>
              </p:cNvPr>
              <p:cNvSpPr/>
              <p:nvPr/>
            </p:nvSpPr>
            <p:spPr>
              <a:xfrm>
                <a:off x="7206327" y="4881211"/>
                <a:ext cx="367369" cy="369332"/>
              </a:xfrm>
              <a:prstGeom prst="ellipse">
                <a:avLst/>
              </a:prstGeom>
              <a:solidFill>
                <a:srgbClr val="92D05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B25006E-F14A-497F-95DB-D4B460567BC7}"/>
                </a:ext>
              </a:extLst>
            </p:cNvPr>
            <p:cNvGrpSpPr/>
            <p:nvPr/>
          </p:nvGrpSpPr>
          <p:grpSpPr>
            <a:xfrm>
              <a:off x="5520488" y="4714223"/>
              <a:ext cx="213396" cy="203443"/>
              <a:chOff x="7206327" y="4721074"/>
              <a:chExt cx="555373" cy="529469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2A0BD92-C5A9-4710-B378-823CCF986821}"/>
                  </a:ext>
                </a:extLst>
              </p:cNvPr>
              <p:cNvSpPr/>
              <p:nvPr/>
            </p:nvSpPr>
            <p:spPr>
              <a:xfrm>
                <a:off x="7241931" y="4721074"/>
                <a:ext cx="367369" cy="369332"/>
              </a:xfrm>
              <a:prstGeom prst="ellipse">
                <a:avLst/>
              </a:prstGeom>
              <a:solidFill>
                <a:srgbClr val="92D05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22F56AE0-31B0-4CE5-82A3-DD3E7CDD8F79}"/>
                  </a:ext>
                </a:extLst>
              </p:cNvPr>
              <p:cNvSpPr/>
              <p:nvPr/>
            </p:nvSpPr>
            <p:spPr>
              <a:xfrm>
                <a:off x="7394331" y="4873474"/>
                <a:ext cx="367369" cy="369332"/>
              </a:xfrm>
              <a:prstGeom prst="ellipse">
                <a:avLst/>
              </a:prstGeom>
              <a:solidFill>
                <a:srgbClr val="92D05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FD748E8E-F524-4221-97F5-84DB25BDEFB0}"/>
                  </a:ext>
                </a:extLst>
              </p:cNvPr>
              <p:cNvSpPr/>
              <p:nvPr/>
            </p:nvSpPr>
            <p:spPr>
              <a:xfrm>
                <a:off x="7206327" y="4881211"/>
                <a:ext cx="367369" cy="369332"/>
              </a:xfrm>
              <a:prstGeom prst="ellipse">
                <a:avLst/>
              </a:prstGeom>
              <a:solidFill>
                <a:srgbClr val="92D05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C2272AE-F79A-4D5D-8317-A846B135E9FB}"/>
                </a:ext>
              </a:extLst>
            </p:cNvPr>
            <p:cNvGrpSpPr/>
            <p:nvPr/>
          </p:nvGrpSpPr>
          <p:grpSpPr>
            <a:xfrm>
              <a:off x="5621011" y="4535891"/>
              <a:ext cx="213396" cy="203443"/>
              <a:chOff x="7206327" y="4721074"/>
              <a:chExt cx="555373" cy="529469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A53444A-EFA6-4A14-BC6C-6B093DD4F7C1}"/>
                  </a:ext>
                </a:extLst>
              </p:cNvPr>
              <p:cNvSpPr/>
              <p:nvPr/>
            </p:nvSpPr>
            <p:spPr>
              <a:xfrm>
                <a:off x="7241931" y="4721074"/>
                <a:ext cx="367369" cy="369332"/>
              </a:xfrm>
              <a:prstGeom prst="ellipse">
                <a:avLst/>
              </a:prstGeom>
              <a:solidFill>
                <a:srgbClr val="92D05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817C0ACF-D53D-44DB-B5DE-B1E19DEBE3E0}"/>
                  </a:ext>
                </a:extLst>
              </p:cNvPr>
              <p:cNvSpPr/>
              <p:nvPr/>
            </p:nvSpPr>
            <p:spPr>
              <a:xfrm>
                <a:off x="7394331" y="4873474"/>
                <a:ext cx="367369" cy="369332"/>
              </a:xfrm>
              <a:prstGeom prst="ellipse">
                <a:avLst/>
              </a:prstGeom>
              <a:solidFill>
                <a:srgbClr val="92D05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25D4D3A1-9629-4A81-9EE4-BE75F0313DD4}"/>
                  </a:ext>
                </a:extLst>
              </p:cNvPr>
              <p:cNvSpPr/>
              <p:nvPr/>
            </p:nvSpPr>
            <p:spPr>
              <a:xfrm>
                <a:off x="7206327" y="4881211"/>
                <a:ext cx="367369" cy="369332"/>
              </a:xfrm>
              <a:prstGeom prst="ellipse">
                <a:avLst/>
              </a:prstGeom>
              <a:solidFill>
                <a:srgbClr val="92D05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E682462-47D4-4FC9-9F51-B249F64AF048}"/>
                </a:ext>
              </a:extLst>
            </p:cNvPr>
            <p:cNvGrpSpPr/>
            <p:nvPr/>
          </p:nvGrpSpPr>
          <p:grpSpPr>
            <a:xfrm>
              <a:off x="5411817" y="4559414"/>
              <a:ext cx="213396" cy="203443"/>
              <a:chOff x="7206327" y="4721074"/>
              <a:chExt cx="555373" cy="529469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A739E9C9-A02E-4ADB-8641-B4AEA1DE4F9F}"/>
                  </a:ext>
                </a:extLst>
              </p:cNvPr>
              <p:cNvSpPr/>
              <p:nvPr/>
            </p:nvSpPr>
            <p:spPr>
              <a:xfrm>
                <a:off x="7241931" y="4721074"/>
                <a:ext cx="367369" cy="369332"/>
              </a:xfrm>
              <a:prstGeom prst="ellipse">
                <a:avLst/>
              </a:prstGeom>
              <a:solidFill>
                <a:srgbClr val="92D05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73551DCB-59E6-4F80-9108-4F6F5FDE2024}"/>
                  </a:ext>
                </a:extLst>
              </p:cNvPr>
              <p:cNvSpPr/>
              <p:nvPr/>
            </p:nvSpPr>
            <p:spPr>
              <a:xfrm>
                <a:off x="7394331" y="4873474"/>
                <a:ext cx="367369" cy="369332"/>
              </a:xfrm>
              <a:prstGeom prst="ellipse">
                <a:avLst/>
              </a:prstGeom>
              <a:solidFill>
                <a:srgbClr val="92D05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22EAA7EE-B1A7-46AC-AC68-343D737393C5}"/>
                  </a:ext>
                </a:extLst>
              </p:cNvPr>
              <p:cNvSpPr/>
              <p:nvPr/>
            </p:nvSpPr>
            <p:spPr>
              <a:xfrm>
                <a:off x="7206327" y="4881211"/>
                <a:ext cx="367369" cy="369332"/>
              </a:xfrm>
              <a:prstGeom prst="ellipse">
                <a:avLst/>
              </a:prstGeom>
              <a:solidFill>
                <a:srgbClr val="92D05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2B53043-D912-4B8E-B0D3-6F948BC82D97}"/>
                </a:ext>
              </a:extLst>
            </p:cNvPr>
            <p:cNvGrpSpPr/>
            <p:nvPr/>
          </p:nvGrpSpPr>
          <p:grpSpPr>
            <a:xfrm>
              <a:off x="5491874" y="4345669"/>
              <a:ext cx="213396" cy="203443"/>
              <a:chOff x="7206327" y="4721074"/>
              <a:chExt cx="555373" cy="529469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9F8A4531-4172-4FB5-9F5E-130266A8D020}"/>
                  </a:ext>
                </a:extLst>
              </p:cNvPr>
              <p:cNvSpPr/>
              <p:nvPr/>
            </p:nvSpPr>
            <p:spPr>
              <a:xfrm>
                <a:off x="7241931" y="4721074"/>
                <a:ext cx="367369" cy="369332"/>
              </a:xfrm>
              <a:prstGeom prst="ellipse">
                <a:avLst/>
              </a:prstGeom>
              <a:solidFill>
                <a:srgbClr val="92D05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26F51182-DB58-46F2-80F1-73DC83562B43}"/>
                  </a:ext>
                </a:extLst>
              </p:cNvPr>
              <p:cNvSpPr/>
              <p:nvPr/>
            </p:nvSpPr>
            <p:spPr>
              <a:xfrm>
                <a:off x="7394331" y="4873474"/>
                <a:ext cx="367369" cy="369332"/>
              </a:xfrm>
              <a:prstGeom prst="ellipse">
                <a:avLst/>
              </a:prstGeom>
              <a:solidFill>
                <a:srgbClr val="92D05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F2392E90-A431-4881-ABB7-8CBA0C819B40}"/>
                  </a:ext>
                </a:extLst>
              </p:cNvPr>
              <p:cNvSpPr/>
              <p:nvPr/>
            </p:nvSpPr>
            <p:spPr>
              <a:xfrm>
                <a:off x="7206327" y="4881211"/>
                <a:ext cx="367369" cy="369332"/>
              </a:xfrm>
              <a:prstGeom prst="ellipse">
                <a:avLst/>
              </a:prstGeom>
              <a:solidFill>
                <a:srgbClr val="92D05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82EB257-6AD6-4154-A7DC-78BA8D7C1F0E}"/>
                </a:ext>
              </a:extLst>
            </p:cNvPr>
            <p:cNvGrpSpPr/>
            <p:nvPr/>
          </p:nvGrpSpPr>
          <p:grpSpPr>
            <a:xfrm>
              <a:off x="5548989" y="4121547"/>
              <a:ext cx="213396" cy="203443"/>
              <a:chOff x="7206327" y="4721074"/>
              <a:chExt cx="555373" cy="529469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692E73BE-7DF7-4D18-A6B8-A19937CB64A5}"/>
                  </a:ext>
                </a:extLst>
              </p:cNvPr>
              <p:cNvSpPr/>
              <p:nvPr/>
            </p:nvSpPr>
            <p:spPr>
              <a:xfrm>
                <a:off x="7241931" y="4721074"/>
                <a:ext cx="367369" cy="369332"/>
              </a:xfrm>
              <a:prstGeom prst="ellipse">
                <a:avLst/>
              </a:prstGeom>
              <a:solidFill>
                <a:srgbClr val="92D05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47AE9A13-67EA-446A-AA7A-236EBB67C14F}"/>
                  </a:ext>
                </a:extLst>
              </p:cNvPr>
              <p:cNvSpPr/>
              <p:nvPr/>
            </p:nvSpPr>
            <p:spPr>
              <a:xfrm>
                <a:off x="7394331" y="4873474"/>
                <a:ext cx="367369" cy="369332"/>
              </a:xfrm>
              <a:prstGeom prst="ellipse">
                <a:avLst/>
              </a:prstGeom>
              <a:solidFill>
                <a:srgbClr val="92D05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8781C372-A4EB-474C-BCCD-4E15E64442A4}"/>
                  </a:ext>
                </a:extLst>
              </p:cNvPr>
              <p:cNvSpPr/>
              <p:nvPr/>
            </p:nvSpPr>
            <p:spPr>
              <a:xfrm>
                <a:off x="7206327" y="4881211"/>
                <a:ext cx="367369" cy="369332"/>
              </a:xfrm>
              <a:prstGeom prst="ellipse">
                <a:avLst/>
              </a:prstGeom>
              <a:solidFill>
                <a:srgbClr val="92D05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54EF4FF-894F-422B-98BC-BDE51CE75913}"/>
                </a:ext>
              </a:extLst>
            </p:cNvPr>
            <p:cNvGrpSpPr/>
            <p:nvPr/>
          </p:nvGrpSpPr>
          <p:grpSpPr>
            <a:xfrm>
              <a:off x="5548773" y="3824088"/>
              <a:ext cx="213396" cy="203443"/>
              <a:chOff x="7206327" y="4721074"/>
              <a:chExt cx="555373" cy="529469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C21927F-9FDD-43EB-A289-77B5B63E42E0}"/>
                  </a:ext>
                </a:extLst>
              </p:cNvPr>
              <p:cNvSpPr/>
              <p:nvPr/>
            </p:nvSpPr>
            <p:spPr>
              <a:xfrm>
                <a:off x="7241931" y="4721074"/>
                <a:ext cx="367369" cy="369332"/>
              </a:xfrm>
              <a:prstGeom prst="ellipse">
                <a:avLst/>
              </a:prstGeom>
              <a:solidFill>
                <a:srgbClr val="92D05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000A99C-CB69-4316-BB32-A9263349CD50}"/>
                  </a:ext>
                </a:extLst>
              </p:cNvPr>
              <p:cNvSpPr/>
              <p:nvPr/>
            </p:nvSpPr>
            <p:spPr>
              <a:xfrm>
                <a:off x="7394331" y="4873474"/>
                <a:ext cx="367369" cy="369332"/>
              </a:xfrm>
              <a:prstGeom prst="ellipse">
                <a:avLst/>
              </a:prstGeom>
              <a:solidFill>
                <a:srgbClr val="92D05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BE815CE-8D1A-4406-8B66-A37313E5B275}"/>
                  </a:ext>
                </a:extLst>
              </p:cNvPr>
              <p:cNvSpPr/>
              <p:nvPr/>
            </p:nvSpPr>
            <p:spPr>
              <a:xfrm>
                <a:off x="7206327" y="4881211"/>
                <a:ext cx="367369" cy="369332"/>
              </a:xfrm>
              <a:prstGeom prst="ellipse">
                <a:avLst/>
              </a:prstGeom>
              <a:solidFill>
                <a:srgbClr val="92D05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185F837-D693-4210-B9D4-7213B251BA65}"/>
                </a:ext>
              </a:extLst>
            </p:cNvPr>
            <p:cNvCxnSpPr/>
            <p:nvPr/>
          </p:nvCxnSpPr>
          <p:spPr>
            <a:xfrm flipV="1">
              <a:off x="5842892" y="5012519"/>
              <a:ext cx="147962" cy="3817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C1F2300-838D-4F11-88FF-A81B1B6064C6}"/>
                </a:ext>
              </a:extLst>
            </p:cNvPr>
            <p:cNvCxnSpPr/>
            <p:nvPr/>
          </p:nvCxnSpPr>
          <p:spPr>
            <a:xfrm flipV="1">
              <a:off x="5859246" y="5059054"/>
              <a:ext cx="147962" cy="3817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73EDFD7-2E4A-4AB6-84B5-9F30540B1569}"/>
                </a:ext>
              </a:extLst>
            </p:cNvPr>
            <p:cNvCxnSpPr/>
            <p:nvPr/>
          </p:nvCxnSpPr>
          <p:spPr>
            <a:xfrm flipV="1">
              <a:off x="5874779" y="5102420"/>
              <a:ext cx="147962" cy="3817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F7FC97E-312A-495A-98DF-47C478CE3303}"/>
                </a:ext>
              </a:extLst>
            </p:cNvPr>
            <p:cNvCxnSpPr/>
            <p:nvPr/>
          </p:nvCxnSpPr>
          <p:spPr>
            <a:xfrm flipV="1">
              <a:off x="5884521" y="5151343"/>
              <a:ext cx="147962" cy="3817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5DA28BB-0180-4821-86FC-547E1975046A}"/>
                </a:ext>
              </a:extLst>
            </p:cNvPr>
            <p:cNvCxnSpPr/>
            <p:nvPr/>
          </p:nvCxnSpPr>
          <p:spPr>
            <a:xfrm flipV="1">
              <a:off x="5899619" y="5205204"/>
              <a:ext cx="147962" cy="3817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348E555-1917-4DD9-B9A2-6BD8E7471B23}"/>
                </a:ext>
              </a:extLst>
            </p:cNvPr>
            <p:cNvGrpSpPr/>
            <p:nvPr/>
          </p:nvGrpSpPr>
          <p:grpSpPr>
            <a:xfrm rot="16495537">
              <a:off x="6023914" y="4618549"/>
              <a:ext cx="204689" cy="230855"/>
              <a:chOff x="5995292" y="5164919"/>
              <a:chExt cx="204689" cy="230855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7B9EAE8-064B-4A1B-884B-CA3016D58013}"/>
                  </a:ext>
                </a:extLst>
              </p:cNvPr>
              <p:cNvCxnSpPr/>
              <p:nvPr/>
            </p:nvCxnSpPr>
            <p:spPr>
              <a:xfrm flipV="1">
                <a:off x="5995292" y="5164919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2F9F593-10EB-4AAF-B527-F8AB02CC65ED}"/>
                  </a:ext>
                </a:extLst>
              </p:cNvPr>
              <p:cNvCxnSpPr/>
              <p:nvPr/>
            </p:nvCxnSpPr>
            <p:spPr>
              <a:xfrm flipV="1">
                <a:off x="6011646" y="5211454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1F8A7A0-4E47-4473-8BAC-98A4BBC73B87}"/>
                  </a:ext>
                </a:extLst>
              </p:cNvPr>
              <p:cNvCxnSpPr/>
              <p:nvPr/>
            </p:nvCxnSpPr>
            <p:spPr>
              <a:xfrm flipV="1">
                <a:off x="6027179" y="5254820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5F648E3-1C5D-458F-8D40-9B3E15431433}"/>
                  </a:ext>
                </a:extLst>
              </p:cNvPr>
              <p:cNvCxnSpPr/>
              <p:nvPr/>
            </p:nvCxnSpPr>
            <p:spPr>
              <a:xfrm flipV="1">
                <a:off x="6036921" y="5303743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2C755BF4-C14C-4474-9BB4-2B2DE8FDBF0B}"/>
                  </a:ext>
                </a:extLst>
              </p:cNvPr>
              <p:cNvCxnSpPr/>
              <p:nvPr/>
            </p:nvCxnSpPr>
            <p:spPr>
              <a:xfrm flipV="1">
                <a:off x="6052019" y="5357604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83F45D9-FBA7-4254-A2E3-90C23FAA2F8F}"/>
                </a:ext>
              </a:extLst>
            </p:cNvPr>
            <p:cNvGrpSpPr/>
            <p:nvPr/>
          </p:nvGrpSpPr>
          <p:grpSpPr>
            <a:xfrm rot="16495537">
              <a:off x="6169206" y="4586194"/>
              <a:ext cx="204689" cy="230855"/>
              <a:chOff x="5995292" y="5164919"/>
              <a:chExt cx="204689" cy="230855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F1DEF35-DF05-4AD4-BE0C-66C3CDA1C678}"/>
                  </a:ext>
                </a:extLst>
              </p:cNvPr>
              <p:cNvCxnSpPr/>
              <p:nvPr/>
            </p:nvCxnSpPr>
            <p:spPr>
              <a:xfrm flipV="1">
                <a:off x="5995292" y="5164919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5E9333B2-82BE-4289-AA84-A8827C5A8DEC}"/>
                  </a:ext>
                </a:extLst>
              </p:cNvPr>
              <p:cNvCxnSpPr/>
              <p:nvPr/>
            </p:nvCxnSpPr>
            <p:spPr>
              <a:xfrm flipV="1">
                <a:off x="6011646" y="5211454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300B1BC-9541-4CF7-A1A4-B7DB8A523B9B}"/>
                  </a:ext>
                </a:extLst>
              </p:cNvPr>
              <p:cNvCxnSpPr/>
              <p:nvPr/>
            </p:nvCxnSpPr>
            <p:spPr>
              <a:xfrm flipV="1">
                <a:off x="6027179" y="5254820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BCD08FC-C1AF-44B4-94A0-3DEF8E21A462}"/>
                  </a:ext>
                </a:extLst>
              </p:cNvPr>
              <p:cNvCxnSpPr/>
              <p:nvPr/>
            </p:nvCxnSpPr>
            <p:spPr>
              <a:xfrm flipV="1">
                <a:off x="6036921" y="5303743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A8AE3F11-CB05-4B51-B8E9-23FEBD71063B}"/>
                  </a:ext>
                </a:extLst>
              </p:cNvPr>
              <p:cNvCxnSpPr/>
              <p:nvPr/>
            </p:nvCxnSpPr>
            <p:spPr>
              <a:xfrm flipV="1">
                <a:off x="6052019" y="5357604"/>
                <a:ext cx="147962" cy="3817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0BB2584-C9B7-4B3B-8F25-5E82C3590BFA}"/>
                </a:ext>
              </a:extLst>
            </p:cNvPr>
            <p:cNvSpPr/>
            <p:nvPr/>
          </p:nvSpPr>
          <p:spPr>
            <a:xfrm rot="20894895">
              <a:off x="6395340" y="4594449"/>
              <a:ext cx="51821" cy="1419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8AAB97F-4140-43FB-8F4F-630BFC53E159}"/>
                </a:ext>
              </a:extLst>
            </p:cNvPr>
            <p:cNvSpPr/>
            <p:nvPr/>
          </p:nvSpPr>
          <p:spPr>
            <a:xfrm rot="20894895">
              <a:off x="5944099" y="4679679"/>
              <a:ext cx="51821" cy="1419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C1C38F1-B377-43D5-B9C1-1B5C710D66D2}"/>
                </a:ext>
              </a:extLst>
            </p:cNvPr>
            <p:cNvSpPr/>
            <p:nvPr/>
          </p:nvSpPr>
          <p:spPr>
            <a:xfrm rot="3640472">
              <a:off x="5845226" y="4882968"/>
              <a:ext cx="51821" cy="1419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EA0C7BA-17E3-4D52-A162-BEB457F08928}"/>
                </a:ext>
              </a:extLst>
            </p:cNvPr>
            <p:cNvSpPr/>
            <p:nvPr/>
          </p:nvSpPr>
          <p:spPr>
            <a:xfrm rot="5823029">
              <a:off x="5964943" y="5261289"/>
              <a:ext cx="51821" cy="1419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6FE88B95-2F15-4759-ACEA-215CDACC1739}"/>
              </a:ext>
            </a:extLst>
          </p:cNvPr>
          <p:cNvSpPr txBox="1"/>
          <p:nvPr/>
        </p:nvSpPr>
        <p:spPr>
          <a:xfrm>
            <a:off x="620358" y="3027061"/>
            <a:ext cx="42620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Realign as 90-degree T-intersection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 crossing distances across High Street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pedestrian ramps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new crosswalk across Lafayette Street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two speed feedback signs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9B104C6-3225-4A17-B6D8-1AFB39686F7B}"/>
              </a:ext>
            </a:extLst>
          </p:cNvPr>
          <p:cNvSpPr txBox="1"/>
          <p:nvPr/>
        </p:nvSpPr>
        <p:spPr>
          <a:xfrm>
            <a:off x="9718416" y="5933738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Nearmap, 2022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97D0678-90A8-443C-866B-81A4FD79795A}"/>
              </a:ext>
            </a:extLst>
          </p:cNvPr>
          <p:cNvSpPr txBox="1"/>
          <p:nvPr/>
        </p:nvSpPr>
        <p:spPr>
          <a:xfrm rot="16744977">
            <a:off x="8617053" y="1980027"/>
            <a:ext cx="896849" cy="27699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High Street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FF2E923-E4AF-40B9-8C33-DDF944CA3425}"/>
              </a:ext>
            </a:extLst>
          </p:cNvPr>
          <p:cNvSpPr txBox="1"/>
          <p:nvPr/>
        </p:nvSpPr>
        <p:spPr>
          <a:xfrm rot="16744977">
            <a:off x="7703882" y="5489013"/>
            <a:ext cx="896849" cy="27699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High Street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9BD59E0-9DD4-422D-8650-D50C491B03CA}"/>
              </a:ext>
            </a:extLst>
          </p:cNvPr>
          <p:cNvSpPr txBox="1"/>
          <p:nvPr/>
        </p:nvSpPr>
        <p:spPr>
          <a:xfrm rot="4329573">
            <a:off x="8733998" y="5489013"/>
            <a:ext cx="1187313" cy="27699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Lafayette Street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6766533-1F59-41DD-93B2-CF50A63D12C0}"/>
              </a:ext>
            </a:extLst>
          </p:cNvPr>
          <p:cNvSpPr/>
          <p:nvPr/>
        </p:nvSpPr>
        <p:spPr>
          <a:xfrm>
            <a:off x="85356" y="5667219"/>
            <a:ext cx="695662" cy="662144"/>
          </a:xfrm>
          <a:prstGeom prst="rect">
            <a:avLst/>
          </a:prstGeom>
          <a:solidFill>
            <a:srgbClr val="7C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39476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2A5665B7-0617-4DD5-B787-F9B89FBA3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465" y="653208"/>
            <a:ext cx="5310998" cy="32603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2FC45F-C063-46D3-9957-DA35BB675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224" y="560367"/>
            <a:ext cx="6067367" cy="110834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M: </a:t>
            </a:r>
            <a:r>
              <a:rPr lang="en-US" dirty="0"/>
              <a:t>West Street Extension and Warren Street Crossing Treatment and South Side Sidewalk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154814-52EA-4C3B-BD08-ADA4B8546D1D}"/>
              </a:ext>
            </a:extLst>
          </p:cNvPr>
          <p:cNvGrpSpPr/>
          <p:nvPr/>
        </p:nvGrpSpPr>
        <p:grpSpPr>
          <a:xfrm>
            <a:off x="3209926" y="4010025"/>
            <a:ext cx="8782050" cy="2191171"/>
            <a:chOff x="0" y="3185825"/>
            <a:chExt cx="12192000" cy="27302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D6807D-12CA-407B-A116-9AEBD8951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5111"/>
            <a:stretch/>
          </p:blipFill>
          <p:spPr>
            <a:xfrm>
              <a:off x="0" y="3185825"/>
              <a:ext cx="12192000" cy="2730244"/>
            </a:xfrm>
            <a:prstGeom prst="rect">
              <a:avLst/>
            </a:prstGeom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D0E08FD-F493-4A08-A631-DBFE239CE628}"/>
                </a:ext>
              </a:extLst>
            </p:cNvPr>
            <p:cNvSpPr/>
            <p:nvPr/>
          </p:nvSpPr>
          <p:spPr>
            <a:xfrm>
              <a:off x="2632105" y="4084890"/>
              <a:ext cx="9049996" cy="1162228"/>
            </a:xfrm>
            <a:custGeom>
              <a:avLst/>
              <a:gdLst>
                <a:gd name="connsiteX0" fmla="*/ 0 w 9049996"/>
                <a:gd name="connsiteY0" fmla="*/ 299103 h 1162228"/>
                <a:gd name="connsiteX1" fmla="*/ 683663 w 9049996"/>
                <a:gd name="connsiteY1" fmla="*/ 119641 h 1162228"/>
                <a:gd name="connsiteX2" fmla="*/ 1051132 w 9049996"/>
                <a:gd name="connsiteY2" fmla="*/ 85458 h 1162228"/>
                <a:gd name="connsiteX3" fmla="*/ 1939895 w 9049996"/>
                <a:gd name="connsiteY3" fmla="*/ 0 h 1162228"/>
                <a:gd name="connsiteX4" fmla="*/ 2580830 w 9049996"/>
                <a:gd name="connsiteY4" fmla="*/ 51274 h 1162228"/>
                <a:gd name="connsiteX5" fmla="*/ 2999574 w 9049996"/>
                <a:gd name="connsiteY5" fmla="*/ 59820 h 1162228"/>
                <a:gd name="connsiteX6" fmla="*/ 3332859 w 9049996"/>
                <a:gd name="connsiteY6" fmla="*/ 111095 h 1162228"/>
                <a:gd name="connsiteX7" fmla="*/ 3683237 w 9049996"/>
                <a:gd name="connsiteY7" fmla="*/ 222190 h 1162228"/>
                <a:gd name="connsiteX8" fmla="*/ 4460904 w 9049996"/>
                <a:gd name="connsiteY8" fmla="*/ 470018 h 1162228"/>
                <a:gd name="connsiteX9" fmla="*/ 5076202 w 9049996"/>
                <a:gd name="connsiteY9" fmla="*/ 640934 h 1162228"/>
                <a:gd name="connsiteX10" fmla="*/ 5785502 w 9049996"/>
                <a:gd name="connsiteY10" fmla="*/ 871671 h 1162228"/>
                <a:gd name="connsiteX11" fmla="*/ 6417891 w 9049996"/>
                <a:gd name="connsiteY11" fmla="*/ 1008403 h 1162228"/>
                <a:gd name="connsiteX12" fmla="*/ 7238288 w 9049996"/>
                <a:gd name="connsiteY12" fmla="*/ 1093861 h 1162228"/>
                <a:gd name="connsiteX13" fmla="*/ 7819402 w 9049996"/>
                <a:gd name="connsiteY13" fmla="*/ 1145136 h 1162228"/>
                <a:gd name="connsiteX14" fmla="*/ 9049996 w 9049996"/>
                <a:gd name="connsiteY14" fmla="*/ 1162228 h 116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049996" h="1162228">
                  <a:moveTo>
                    <a:pt x="0" y="299103"/>
                  </a:moveTo>
                  <a:lnTo>
                    <a:pt x="683663" y="119641"/>
                  </a:lnTo>
                  <a:lnTo>
                    <a:pt x="1051132" y="85458"/>
                  </a:lnTo>
                  <a:lnTo>
                    <a:pt x="1939895" y="0"/>
                  </a:lnTo>
                  <a:lnTo>
                    <a:pt x="2580830" y="51274"/>
                  </a:lnTo>
                  <a:lnTo>
                    <a:pt x="2999574" y="59820"/>
                  </a:lnTo>
                  <a:lnTo>
                    <a:pt x="3332859" y="111095"/>
                  </a:lnTo>
                  <a:lnTo>
                    <a:pt x="3683237" y="222190"/>
                  </a:lnTo>
                  <a:lnTo>
                    <a:pt x="4460904" y="470018"/>
                  </a:lnTo>
                  <a:lnTo>
                    <a:pt x="5076202" y="640934"/>
                  </a:lnTo>
                  <a:lnTo>
                    <a:pt x="5785502" y="871671"/>
                  </a:lnTo>
                  <a:lnTo>
                    <a:pt x="6417891" y="1008403"/>
                  </a:lnTo>
                  <a:lnTo>
                    <a:pt x="7238288" y="1093861"/>
                  </a:lnTo>
                  <a:lnTo>
                    <a:pt x="7819402" y="1145136"/>
                  </a:lnTo>
                  <a:lnTo>
                    <a:pt x="9049996" y="1162228"/>
                  </a:lnTo>
                </a:path>
              </a:pathLst>
            </a:cu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3E4B5BF-425C-4379-A63F-1046B62813D1}"/>
                </a:ext>
              </a:extLst>
            </p:cNvPr>
            <p:cNvCxnSpPr>
              <a:cxnSpLocks/>
            </p:cNvCxnSpPr>
            <p:nvPr/>
          </p:nvCxnSpPr>
          <p:spPr>
            <a:xfrm>
              <a:off x="4110527" y="3823996"/>
              <a:ext cx="0" cy="260894"/>
            </a:xfrm>
            <a:prstGeom prst="line">
              <a:avLst/>
            </a:prstGeom>
            <a:ln w="57150" cmpd="dbl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05CA8D4-3EB4-4E30-AA02-380D68559F5B}"/>
                </a:ext>
              </a:extLst>
            </p:cNvPr>
            <p:cNvSpPr/>
            <p:nvPr/>
          </p:nvSpPr>
          <p:spPr>
            <a:xfrm rot="21375722">
              <a:off x="4029699" y="3931584"/>
              <a:ext cx="333286" cy="457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6B22CB0-F628-4259-B404-B7BBA089E4C9}"/>
              </a:ext>
            </a:extLst>
          </p:cNvPr>
          <p:cNvSpPr txBox="1"/>
          <p:nvPr/>
        </p:nvSpPr>
        <p:spPr>
          <a:xfrm>
            <a:off x="279224" y="2399553"/>
            <a:ext cx="27479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pedestrian and bike mobility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Introduce formalized crossing with new signal and median island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pedestrian ramps </a:t>
            </a:r>
          </a:p>
        </p:txBody>
      </p:sp>
      <p:pic>
        <p:nvPicPr>
          <p:cNvPr id="15" name="Picture 14" descr="A picture containing outdoor, tree, grass&#10;&#10;Description automatically generated">
            <a:extLst>
              <a:ext uri="{FF2B5EF4-FFF2-40B4-BE49-F238E27FC236}">
                <a16:creationId xmlns:a16="http://schemas.microsoft.com/office/drawing/2014/main" id="{39CFD760-8873-4BF1-A220-9C595FF96A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6" y="1651408"/>
            <a:ext cx="2976535" cy="22324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920F2B-B94A-4625-85B1-D65D450F715C}"/>
              </a:ext>
            </a:extLst>
          </p:cNvPr>
          <p:cNvSpPr txBox="1"/>
          <p:nvPr/>
        </p:nvSpPr>
        <p:spPr>
          <a:xfrm>
            <a:off x="10282121" y="5790542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Nearmap, 2022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80CD7B-8430-46B2-91A9-C6D35533675F}"/>
              </a:ext>
            </a:extLst>
          </p:cNvPr>
          <p:cNvSpPr/>
          <p:nvPr/>
        </p:nvSpPr>
        <p:spPr>
          <a:xfrm>
            <a:off x="10008124" y="948599"/>
            <a:ext cx="1391190" cy="7795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Signalized intersection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6C48A1-FC04-45A7-AC97-6975F93BD7DF}"/>
              </a:ext>
            </a:extLst>
          </p:cNvPr>
          <p:cNvSpPr txBox="1"/>
          <p:nvPr/>
        </p:nvSpPr>
        <p:spPr>
          <a:xfrm rot="21106535">
            <a:off x="11272900" y="2151153"/>
            <a:ext cx="821763" cy="27699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Warren 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92C34-D56B-4747-B28B-EBF34304BF55}"/>
              </a:ext>
            </a:extLst>
          </p:cNvPr>
          <p:cNvSpPr txBox="1"/>
          <p:nvPr/>
        </p:nvSpPr>
        <p:spPr>
          <a:xfrm rot="4945848">
            <a:off x="8280096" y="1229596"/>
            <a:ext cx="1202189" cy="27699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West Street Ext.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0E97C62-C726-4580-A439-25FD33B44CB1}"/>
              </a:ext>
            </a:extLst>
          </p:cNvPr>
          <p:cNvSpPr/>
          <p:nvPr/>
        </p:nvSpPr>
        <p:spPr>
          <a:xfrm>
            <a:off x="219480" y="5539052"/>
            <a:ext cx="695662" cy="662144"/>
          </a:xfrm>
          <a:prstGeom prst="rect">
            <a:avLst/>
          </a:prstGeom>
          <a:solidFill>
            <a:srgbClr val="7C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1B75BD7-1255-494F-97C8-06CFEFF10F6D}"/>
              </a:ext>
            </a:extLst>
          </p:cNvPr>
          <p:cNvGrpSpPr/>
          <p:nvPr/>
        </p:nvGrpSpPr>
        <p:grpSpPr>
          <a:xfrm rot="20945961">
            <a:off x="9045197" y="2318209"/>
            <a:ext cx="247199" cy="476096"/>
            <a:chOff x="6468533" y="441503"/>
            <a:chExt cx="474134" cy="91316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A8EAF18-4124-486F-B622-77614448B822}"/>
                </a:ext>
              </a:extLst>
            </p:cNvPr>
            <p:cNvSpPr/>
            <p:nvPr/>
          </p:nvSpPr>
          <p:spPr>
            <a:xfrm>
              <a:off x="6468533" y="447472"/>
              <a:ext cx="474134" cy="907195"/>
            </a:xfrm>
            <a:prstGeom prst="roundRect">
              <a:avLst/>
            </a:prstGeom>
            <a:solidFill>
              <a:srgbClr val="7671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C1587AC-682D-4BAA-9B95-1B4D5E924CDD}"/>
                </a:ext>
              </a:extLst>
            </p:cNvPr>
            <p:cNvSpPr/>
            <p:nvPr/>
          </p:nvSpPr>
          <p:spPr>
            <a:xfrm>
              <a:off x="6543486" y="1047750"/>
              <a:ext cx="324228" cy="2917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EAD5013-6913-40C2-9027-C376B1641DDC}"/>
                </a:ext>
              </a:extLst>
            </p:cNvPr>
            <p:cNvSpPr/>
            <p:nvPr/>
          </p:nvSpPr>
          <p:spPr>
            <a:xfrm>
              <a:off x="6543486" y="740833"/>
              <a:ext cx="324228" cy="29174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E301A32-D742-401F-834A-C4888C598EF2}"/>
                </a:ext>
              </a:extLst>
            </p:cNvPr>
            <p:cNvSpPr/>
            <p:nvPr/>
          </p:nvSpPr>
          <p:spPr>
            <a:xfrm>
              <a:off x="6543486" y="441503"/>
              <a:ext cx="324228" cy="29174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5418F1F-C61D-408C-98DA-39ACA55EEA59}"/>
              </a:ext>
            </a:extLst>
          </p:cNvPr>
          <p:cNvCxnSpPr>
            <a:cxnSpLocks/>
          </p:cNvCxnSpPr>
          <p:nvPr/>
        </p:nvCxnSpPr>
        <p:spPr>
          <a:xfrm>
            <a:off x="5694810" y="4548326"/>
            <a:ext cx="38608" cy="223022"/>
          </a:xfrm>
          <a:prstGeom prst="line">
            <a:avLst/>
          </a:prstGeom>
          <a:ln w="57150" cmpd="dbl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77EE47D-60EA-4E24-B9BA-939FDBD0C4F3}"/>
              </a:ext>
            </a:extLst>
          </p:cNvPr>
          <p:cNvCxnSpPr>
            <a:cxnSpLocks/>
          </p:cNvCxnSpPr>
          <p:nvPr/>
        </p:nvCxnSpPr>
        <p:spPr>
          <a:xfrm flipV="1">
            <a:off x="5733418" y="4463391"/>
            <a:ext cx="287793" cy="58801"/>
          </a:xfrm>
          <a:prstGeom prst="line">
            <a:avLst/>
          </a:prstGeom>
          <a:ln w="57150" cmpd="dbl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983A151-8C0C-4D6D-B3DB-2F9FC5A7786A}"/>
              </a:ext>
            </a:extLst>
          </p:cNvPr>
          <p:cNvGrpSpPr/>
          <p:nvPr/>
        </p:nvGrpSpPr>
        <p:grpSpPr>
          <a:xfrm rot="20945961">
            <a:off x="5882326" y="4545615"/>
            <a:ext cx="106746" cy="205588"/>
            <a:chOff x="6468533" y="441503"/>
            <a:chExt cx="474134" cy="91316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CDD66F1C-E12A-4DCC-B673-2B7538D48D3C}"/>
                </a:ext>
              </a:extLst>
            </p:cNvPr>
            <p:cNvSpPr/>
            <p:nvPr/>
          </p:nvSpPr>
          <p:spPr>
            <a:xfrm>
              <a:off x="6468533" y="447472"/>
              <a:ext cx="474134" cy="907195"/>
            </a:xfrm>
            <a:prstGeom prst="roundRect">
              <a:avLst/>
            </a:prstGeom>
            <a:solidFill>
              <a:srgbClr val="7671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17A4009-8A6E-4CB9-A521-A1BCF38D8852}"/>
                </a:ext>
              </a:extLst>
            </p:cNvPr>
            <p:cNvSpPr/>
            <p:nvPr/>
          </p:nvSpPr>
          <p:spPr>
            <a:xfrm>
              <a:off x="6543486" y="1047750"/>
              <a:ext cx="324228" cy="2917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4F774BB-498E-430D-BA08-5996113B1BCC}"/>
                </a:ext>
              </a:extLst>
            </p:cNvPr>
            <p:cNvSpPr/>
            <p:nvPr/>
          </p:nvSpPr>
          <p:spPr>
            <a:xfrm>
              <a:off x="6543486" y="740833"/>
              <a:ext cx="324228" cy="29174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300EB03-C649-4DE0-9B80-C151ABA88672}"/>
                </a:ext>
              </a:extLst>
            </p:cNvPr>
            <p:cNvSpPr/>
            <p:nvPr/>
          </p:nvSpPr>
          <p:spPr>
            <a:xfrm>
              <a:off x="6543486" y="441503"/>
              <a:ext cx="324228" cy="29174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AB128E5-629F-43E6-BF7D-931D561835A4}"/>
              </a:ext>
            </a:extLst>
          </p:cNvPr>
          <p:cNvSpPr/>
          <p:nvPr/>
        </p:nvSpPr>
        <p:spPr>
          <a:xfrm>
            <a:off x="9902757" y="2388599"/>
            <a:ext cx="700392" cy="172405"/>
          </a:xfrm>
          <a:custGeom>
            <a:avLst/>
            <a:gdLst>
              <a:gd name="connsiteX0" fmla="*/ 19456 w 700392"/>
              <a:gd name="connsiteY0" fmla="*/ 58366 h 252919"/>
              <a:gd name="connsiteX1" fmla="*/ 0 w 700392"/>
              <a:gd name="connsiteY1" fmla="*/ 165370 h 252919"/>
              <a:gd name="connsiteX2" fmla="*/ 68094 w 700392"/>
              <a:gd name="connsiteY2" fmla="*/ 252919 h 252919"/>
              <a:gd name="connsiteX3" fmla="*/ 622571 w 700392"/>
              <a:gd name="connsiteY3" fmla="*/ 155642 h 252919"/>
              <a:gd name="connsiteX4" fmla="*/ 700392 w 700392"/>
              <a:gd name="connsiteY4" fmla="*/ 68093 h 252919"/>
              <a:gd name="connsiteX5" fmla="*/ 554477 w 700392"/>
              <a:gd name="connsiteY5" fmla="*/ 0 h 252919"/>
              <a:gd name="connsiteX6" fmla="*/ 19456 w 700392"/>
              <a:gd name="connsiteY6" fmla="*/ 58366 h 252919"/>
              <a:gd name="connsiteX0" fmla="*/ 25207 w 700392"/>
              <a:gd name="connsiteY0" fmla="*/ 75619 h 252919"/>
              <a:gd name="connsiteX1" fmla="*/ 0 w 700392"/>
              <a:gd name="connsiteY1" fmla="*/ 165370 h 252919"/>
              <a:gd name="connsiteX2" fmla="*/ 68094 w 700392"/>
              <a:gd name="connsiteY2" fmla="*/ 252919 h 252919"/>
              <a:gd name="connsiteX3" fmla="*/ 622571 w 700392"/>
              <a:gd name="connsiteY3" fmla="*/ 155642 h 252919"/>
              <a:gd name="connsiteX4" fmla="*/ 700392 w 700392"/>
              <a:gd name="connsiteY4" fmla="*/ 68093 h 252919"/>
              <a:gd name="connsiteX5" fmla="*/ 554477 w 700392"/>
              <a:gd name="connsiteY5" fmla="*/ 0 h 252919"/>
              <a:gd name="connsiteX6" fmla="*/ 25207 w 700392"/>
              <a:gd name="connsiteY6" fmla="*/ 75619 h 252919"/>
              <a:gd name="connsiteX0" fmla="*/ 25207 w 700392"/>
              <a:gd name="connsiteY0" fmla="*/ 75619 h 224164"/>
              <a:gd name="connsiteX1" fmla="*/ 0 w 700392"/>
              <a:gd name="connsiteY1" fmla="*/ 165370 h 224164"/>
              <a:gd name="connsiteX2" fmla="*/ 62343 w 700392"/>
              <a:gd name="connsiteY2" fmla="*/ 224164 h 224164"/>
              <a:gd name="connsiteX3" fmla="*/ 622571 w 700392"/>
              <a:gd name="connsiteY3" fmla="*/ 155642 h 224164"/>
              <a:gd name="connsiteX4" fmla="*/ 700392 w 700392"/>
              <a:gd name="connsiteY4" fmla="*/ 68093 h 224164"/>
              <a:gd name="connsiteX5" fmla="*/ 554477 w 700392"/>
              <a:gd name="connsiteY5" fmla="*/ 0 h 224164"/>
              <a:gd name="connsiteX6" fmla="*/ 25207 w 700392"/>
              <a:gd name="connsiteY6" fmla="*/ 75619 h 224164"/>
              <a:gd name="connsiteX0" fmla="*/ 25207 w 700392"/>
              <a:gd name="connsiteY0" fmla="*/ 75619 h 224164"/>
              <a:gd name="connsiteX1" fmla="*/ 0 w 700392"/>
              <a:gd name="connsiteY1" fmla="*/ 165370 h 224164"/>
              <a:gd name="connsiteX2" fmla="*/ 62343 w 700392"/>
              <a:gd name="connsiteY2" fmla="*/ 224164 h 224164"/>
              <a:gd name="connsiteX3" fmla="*/ 628322 w 700392"/>
              <a:gd name="connsiteY3" fmla="*/ 132639 h 224164"/>
              <a:gd name="connsiteX4" fmla="*/ 700392 w 700392"/>
              <a:gd name="connsiteY4" fmla="*/ 68093 h 224164"/>
              <a:gd name="connsiteX5" fmla="*/ 554477 w 700392"/>
              <a:gd name="connsiteY5" fmla="*/ 0 h 224164"/>
              <a:gd name="connsiteX6" fmla="*/ 25207 w 700392"/>
              <a:gd name="connsiteY6" fmla="*/ 75619 h 224164"/>
              <a:gd name="connsiteX0" fmla="*/ 25207 w 700392"/>
              <a:gd name="connsiteY0" fmla="*/ 75619 h 224164"/>
              <a:gd name="connsiteX1" fmla="*/ 0 w 700392"/>
              <a:gd name="connsiteY1" fmla="*/ 165370 h 224164"/>
              <a:gd name="connsiteX2" fmla="*/ 62343 w 700392"/>
              <a:gd name="connsiteY2" fmla="*/ 224164 h 224164"/>
              <a:gd name="connsiteX3" fmla="*/ 662828 w 700392"/>
              <a:gd name="connsiteY3" fmla="*/ 144141 h 224164"/>
              <a:gd name="connsiteX4" fmla="*/ 700392 w 700392"/>
              <a:gd name="connsiteY4" fmla="*/ 68093 h 224164"/>
              <a:gd name="connsiteX5" fmla="*/ 554477 w 700392"/>
              <a:gd name="connsiteY5" fmla="*/ 0 h 224164"/>
              <a:gd name="connsiteX6" fmla="*/ 25207 w 700392"/>
              <a:gd name="connsiteY6" fmla="*/ 75619 h 224164"/>
              <a:gd name="connsiteX0" fmla="*/ 25207 w 700392"/>
              <a:gd name="connsiteY0" fmla="*/ 41113 h 189658"/>
              <a:gd name="connsiteX1" fmla="*/ 0 w 700392"/>
              <a:gd name="connsiteY1" fmla="*/ 130864 h 189658"/>
              <a:gd name="connsiteX2" fmla="*/ 62343 w 700392"/>
              <a:gd name="connsiteY2" fmla="*/ 189658 h 189658"/>
              <a:gd name="connsiteX3" fmla="*/ 662828 w 700392"/>
              <a:gd name="connsiteY3" fmla="*/ 109635 h 189658"/>
              <a:gd name="connsiteX4" fmla="*/ 700392 w 700392"/>
              <a:gd name="connsiteY4" fmla="*/ 33587 h 189658"/>
              <a:gd name="connsiteX5" fmla="*/ 542975 w 700392"/>
              <a:gd name="connsiteY5" fmla="*/ 0 h 189658"/>
              <a:gd name="connsiteX6" fmla="*/ 25207 w 700392"/>
              <a:gd name="connsiteY6" fmla="*/ 41113 h 189658"/>
              <a:gd name="connsiteX0" fmla="*/ 25207 w 700392"/>
              <a:gd name="connsiteY0" fmla="*/ 69868 h 218413"/>
              <a:gd name="connsiteX1" fmla="*/ 0 w 700392"/>
              <a:gd name="connsiteY1" fmla="*/ 159619 h 218413"/>
              <a:gd name="connsiteX2" fmla="*/ 62343 w 700392"/>
              <a:gd name="connsiteY2" fmla="*/ 218413 h 218413"/>
              <a:gd name="connsiteX3" fmla="*/ 662828 w 700392"/>
              <a:gd name="connsiteY3" fmla="*/ 138390 h 218413"/>
              <a:gd name="connsiteX4" fmla="*/ 700392 w 700392"/>
              <a:gd name="connsiteY4" fmla="*/ 62342 h 218413"/>
              <a:gd name="connsiteX5" fmla="*/ 600484 w 700392"/>
              <a:gd name="connsiteY5" fmla="*/ 0 h 218413"/>
              <a:gd name="connsiteX6" fmla="*/ 25207 w 700392"/>
              <a:gd name="connsiteY6" fmla="*/ 69868 h 218413"/>
              <a:gd name="connsiteX0" fmla="*/ 25207 w 677388"/>
              <a:gd name="connsiteY0" fmla="*/ 69868 h 218413"/>
              <a:gd name="connsiteX1" fmla="*/ 0 w 677388"/>
              <a:gd name="connsiteY1" fmla="*/ 159619 h 218413"/>
              <a:gd name="connsiteX2" fmla="*/ 62343 w 677388"/>
              <a:gd name="connsiteY2" fmla="*/ 218413 h 218413"/>
              <a:gd name="connsiteX3" fmla="*/ 662828 w 677388"/>
              <a:gd name="connsiteY3" fmla="*/ 138390 h 218413"/>
              <a:gd name="connsiteX4" fmla="*/ 677388 w 677388"/>
              <a:gd name="connsiteY4" fmla="*/ 62342 h 218413"/>
              <a:gd name="connsiteX5" fmla="*/ 600484 w 677388"/>
              <a:gd name="connsiteY5" fmla="*/ 0 h 218413"/>
              <a:gd name="connsiteX6" fmla="*/ 25207 w 677388"/>
              <a:gd name="connsiteY6" fmla="*/ 69868 h 218413"/>
              <a:gd name="connsiteX0" fmla="*/ 25207 w 677388"/>
              <a:gd name="connsiteY0" fmla="*/ 69868 h 218413"/>
              <a:gd name="connsiteX1" fmla="*/ 0 w 677388"/>
              <a:gd name="connsiteY1" fmla="*/ 159619 h 218413"/>
              <a:gd name="connsiteX2" fmla="*/ 62343 w 677388"/>
              <a:gd name="connsiteY2" fmla="*/ 218413 h 218413"/>
              <a:gd name="connsiteX3" fmla="*/ 662828 w 677388"/>
              <a:gd name="connsiteY3" fmla="*/ 138390 h 218413"/>
              <a:gd name="connsiteX4" fmla="*/ 677388 w 677388"/>
              <a:gd name="connsiteY4" fmla="*/ 62342 h 218413"/>
              <a:gd name="connsiteX5" fmla="*/ 600484 w 677388"/>
              <a:gd name="connsiteY5" fmla="*/ 0 h 218413"/>
              <a:gd name="connsiteX6" fmla="*/ 25207 w 677388"/>
              <a:gd name="connsiteY6" fmla="*/ 69868 h 218413"/>
              <a:gd name="connsiteX0" fmla="*/ 25207 w 700392"/>
              <a:gd name="connsiteY0" fmla="*/ 69868 h 218413"/>
              <a:gd name="connsiteX1" fmla="*/ 0 w 700392"/>
              <a:gd name="connsiteY1" fmla="*/ 159619 h 218413"/>
              <a:gd name="connsiteX2" fmla="*/ 62343 w 700392"/>
              <a:gd name="connsiteY2" fmla="*/ 218413 h 218413"/>
              <a:gd name="connsiteX3" fmla="*/ 662828 w 700392"/>
              <a:gd name="connsiteY3" fmla="*/ 138390 h 218413"/>
              <a:gd name="connsiteX4" fmla="*/ 700392 w 700392"/>
              <a:gd name="connsiteY4" fmla="*/ 79595 h 218413"/>
              <a:gd name="connsiteX5" fmla="*/ 600484 w 700392"/>
              <a:gd name="connsiteY5" fmla="*/ 0 h 218413"/>
              <a:gd name="connsiteX6" fmla="*/ 25207 w 700392"/>
              <a:gd name="connsiteY6" fmla="*/ 69868 h 218413"/>
              <a:gd name="connsiteX0" fmla="*/ 25207 w 700392"/>
              <a:gd name="connsiteY0" fmla="*/ 41113 h 189658"/>
              <a:gd name="connsiteX1" fmla="*/ 0 w 700392"/>
              <a:gd name="connsiteY1" fmla="*/ 130864 h 189658"/>
              <a:gd name="connsiteX2" fmla="*/ 62343 w 700392"/>
              <a:gd name="connsiteY2" fmla="*/ 189658 h 189658"/>
              <a:gd name="connsiteX3" fmla="*/ 662828 w 700392"/>
              <a:gd name="connsiteY3" fmla="*/ 109635 h 189658"/>
              <a:gd name="connsiteX4" fmla="*/ 700392 w 700392"/>
              <a:gd name="connsiteY4" fmla="*/ 50840 h 189658"/>
              <a:gd name="connsiteX5" fmla="*/ 577480 w 700392"/>
              <a:gd name="connsiteY5" fmla="*/ 0 h 189658"/>
              <a:gd name="connsiteX6" fmla="*/ 25207 w 700392"/>
              <a:gd name="connsiteY6" fmla="*/ 41113 h 189658"/>
              <a:gd name="connsiteX0" fmla="*/ 48211 w 700392"/>
              <a:gd name="connsiteY0" fmla="*/ 64117 h 189658"/>
              <a:gd name="connsiteX1" fmla="*/ 0 w 700392"/>
              <a:gd name="connsiteY1" fmla="*/ 130864 h 189658"/>
              <a:gd name="connsiteX2" fmla="*/ 62343 w 700392"/>
              <a:gd name="connsiteY2" fmla="*/ 189658 h 189658"/>
              <a:gd name="connsiteX3" fmla="*/ 662828 w 700392"/>
              <a:gd name="connsiteY3" fmla="*/ 109635 h 189658"/>
              <a:gd name="connsiteX4" fmla="*/ 700392 w 700392"/>
              <a:gd name="connsiteY4" fmla="*/ 50840 h 189658"/>
              <a:gd name="connsiteX5" fmla="*/ 577480 w 700392"/>
              <a:gd name="connsiteY5" fmla="*/ 0 h 189658"/>
              <a:gd name="connsiteX6" fmla="*/ 48211 w 700392"/>
              <a:gd name="connsiteY6" fmla="*/ 64117 h 189658"/>
              <a:gd name="connsiteX0" fmla="*/ 48211 w 700392"/>
              <a:gd name="connsiteY0" fmla="*/ 64117 h 172405"/>
              <a:gd name="connsiteX1" fmla="*/ 0 w 700392"/>
              <a:gd name="connsiteY1" fmla="*/ 130864 h 172405"/>
              <a:gd name="connsiteX2" fmla="*/ 68094 w 700392"/>
              <a:gd name="connsiteY2" fmla="*/ 172405 h 172405"/>
              <a:gd name="connsiteX3" fmla="*/ 662828 w 700392"/>
              <a:gd name="connsiteY3" fmla="*/ 109635 h 172405"/>
              <a:gd name="connsiteX4" fmla="*/ 700392 w 700392"/>
              <a:gd name="connsiteY4" fmla="*/ 50840 h 172405"/>
              <a:gd name="connsiteX5" fmla="*/ 577480 w 700392"/>
              <a:gd name="connsiteY5" fmla="*/ 0 h 172405"/>
              <a:gd name="connsiteX6" fmla="*/ 48211 w 700392"/>
              <a:gd name="connsiteY6" fmla="*/ 64117 h 172405"/>
              <a:gd name="connsiteX0" fmla="*/ 48211 w 700392"/>
              <a:gd name="connsiteY0" fmla="*/ 64117 h 172405"/>
              <a:gd name="connsiteX1" fmla="*/ 0 w 700392"/>
              <a:gd name="connsiteY1" fmla="*/ 130864 h 172405"/>
              <a:gd name="connsiteX2" fmla="*/ 68094 w 700392"/>
              <a:gd name="connsiteY2" fmla="*/ 172405 h 172405"/>
              <a:gd name="connsiteX3" fmla="*/ 588066 w 700392"/>
              <a:gd name="connsiteY3" fmla="*/ 109635 h 172405"/>
              <a:gd name="connsiteX4" fmla="*/ 700392 w 700392"/>
              <a:gd name="connsiteY4" fmla="*/ 50840 h 172405"/>
              <a:gd name="connsiteX5" fmla="*/ 577480 w 700392"/>
              <a:gd name="connsiteY5" fmla="*/ 0 h 172405"/>
              <a:gd name="connsiteX6" fmla="*/ 48211 w 700392"/>
              <a:gd name="connsiteY6" fmla="*/ 64117 h 17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392" h="172405">
                <a:moveTo>
                  <a:pt x="48211" y="64117"/>
                </a:moveTo>
                <a:lnTo>
                  <a:pt x="0" y="130864"/>
                </a:lnTo>
                <a:lnTo>
                  <a:pt x="68094" y="172405"/>
                </a:lnTo>
                <a:lnTo>
                  <a:pt x="588066" y="109635"/>
                </a:lnTo>
                <a:lnTo>
                  <a:pt x="700392" y="50840"/>
                </a:lnTo>
                <a:cubicBezTo>
                  <a:pt x="674757" y="7055"/>
                  <a:pt x="603115" y="20781"/>
                  <a:pt x="577480" y="0"/>
                </a:cubicBezTo>
                <a:lnTo>
                  <a:pt x="48211" y="64117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rgbClr val="76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60FD50B-C75D-43C3-AB60-55133CF7CFB4}"/>
              </a:ext>
            </a:extLst>
          </p:cNvPr>
          <p:cNvSpPr/>
          <p:nvPr/>
        </p:nvSpPr>
        <p:spPr>
          <a:xfrm>
            <a:off x="9897314" y="2236253"/>
            <a:ext cx="127921" cy="14213"/>
          </a:xfrm>
          <a:custGeom>
            <a:avLst/>
            <a:gdLst>
              <a:gd name="connsiteX0" fmla="*/ 0 w 127921"/>
              <a:gd name="connsiteY0" fmla="*/ 14213 h 14213"/>
              <a:gd name="connsiteX1" fmla="*/ 127921 w 127921"/>
              <a:gd name="connsiteY1" fmla="*/ 0 h 1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921" h="14213">
                <a:moveTo>
                  <a:pt x="0" y="14213"/>
                </a:moveTo>
                <a:lnTo>
                  <a:pt x="127921" y="0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8E72E31-CCDB-438E-9B52-CFFBCE495E2C}"/>
              </a:ext>
            </a:extLst>
          </p:cNvPr>
          <p:cNvSpPr/>
          <p:nvPr/>
        </p:nvSpPr>
        <p:spPr>
          <a:xfrm>
            <a:off x="9897314" y="2289889"/>
            <a:ext cx="127921" cy="14213"/>
          </a:xfrm>
          <a:custGeom>
            <a:avLst/>
            <a:gdLst>
              <a:gd name="connsiteX0" fmla="*/ 0 w 127921"/>
              <a:gd name="connsiteY0" fmla="*/ 14213 h 14213"/>
              <a:gd name="connsiteX1" fmla="*/ 127921 w 127921"/>
              <a:gd name="connsiteY1" fmla="*/ 0 h 1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921" h="14213">
                <a:moveTo>
                  <a:pt x="0" y="14213"/>
                </a:moveTo>
                <a:lnTo>
                  <a:pt x="127921" y="0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39ACB666-54CF-417A-9452-141997F72A26}"/>
              </a:ext>
            </a:extLst>
          </p:cNvPr>
          <p:cNvSpPr/>
          <p:nvPr/>
        </p:nvSpPr>
        <p:spPr>
          <a:xfrm>
            <a:off x="9897314" y="2344015"/>
            <a:ext cx="127921" cy="14213"/>
          </a:xfrm>
          <a:custGeom>
            <a:avLst/>
            <a:gdLst>
              <a:gd name="connsiteX0" fmla="*/ 0 w 127921"/>
              <a:gd name="connsiteY0" fmla="*/ 14213 h 14213"/>
              <a:gd name="connsiteX1" fmla="*/ 127921 w 127921"/>
              <a:gd name="connsiteY1" fmla="*/ 0 h 1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921" h="14213">
                <a:moveTo>
                  <a:pt x="0" y="14213"/>
                </a:moveTo>
                <a:lnTo>
                  <a:pt x="127921" y="0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633FD9A-5EBD-4E9F-B77B-7F0C24524CD1}"/>
              </a:ext>
            </a:extLst>
          </p:cNvPr>
          <p:cNvSpPr/>
          <p:nvPr/>
        </p:nvSpPr>
        <p:spPr>
          <a:xfrm>
            <a:off x="9897314" y="2400016"/>
            <a:ext cx="127921" cy="14213"/>
          </a:xfrm>
          <a:custGeom>
            <a:avLst/>
            <a:gdLst>
              <a:gd name="connsiteX0" fmla="*/ 0 w 127921"/>
              <a:gd name="connsiteY0" fmla="*/ 14213 h 14213"/>
              <a:gd name="connsiteX1" fmla="*/ 127921 w 127921"/>
              <a:gd name="connsiteY1" fmla="*/ 0 h 1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921" h="14213">
                <a:moveTo>
                  <a:pt x="0" y="14213"/>
                </a:moveTo>
                <a:lnTo>
                  <a:pt x="127921" y="0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C0C04A3-7E43-4419-BA24-5131974BFB08}"/>
              </a:ext>
            </a:extLst>
          </p:cNvPr>
          <p:cNvSpPr/>
          <p:nvPr/>
        </p:nvSpPr>
        <p:spPr>
          <a:xfrm>
            <a:off x="9918269" y="2586587"/>
            <a:ext cx="127921" cy="14213"/>
          </a:xfrm>
          <a:custGeom>
            <a:avLst/>
            <a:gdLst>
              <a:gd name="connsiteX0" fmla="*/ 0 w 127921"/>
              <a:gd name="connsiteY0" fmla="*/ 14213 h 14213"/>
              <a:gd name="connsiteX1" fmla="*/ 127921 w 127921"/>
              <a:gd name="connsiteY1" fmla="*/ 0 h 1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921" h="14213">
                <a:moveTo>
                  <a:pt x="0" y="14213"/>
                </a:moveTo>
                <a:lnTo>
                  <a:pt x="127921" y="0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047F162-8939-49F4-B1BD-F67BD7440682}"/>
              </a:ext>
            </a:extLst>
          </p:cNvPr>
          <p:cNvSpPr/>
          <p:nvPr/>
        </p:nvSpPr>
        <p:spPr>
          <a:xfrm>
            <a:off x="9918268" y="2639561"/>
            <a:ext cx="127921" cy="14213"/>
          </a:xfrm>
          <a:custGeom>
            <a:avLst/>
            <a:gdLst>
              <a:gd name="connsiteX0" fmla="*/ 0 w 127921"/>
              <a:gd name="connsiteY0" fmla="*/ 14213 h 14213"/>
              <a:gd name="connsiteX1" fmla="*/ 127921 w 127921"/>
              <a:gd name="connsiteY1" fmla="*/ 0 h 1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921" h="14213">
                <a:moveTo>
                  <a:pt x="0" y="14213"/>
                </a:moveTo>
                <a:lnTo>
                  <a:pt x="127921" y="0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507DC1E-DCBB-4851-A07C-2CE3406B157B}"/>
              </a:ext>
            </a:extLst>
          </p:cNvPr>
          <p:cNvSpPr/>
          <p:nvPr/>
        </p:nvSpPr>
        <p:spPr>
          <a:xfrm>
            <a:off x="9918268" y="2700454"/>
            <a:ext cx="127921" cy="14213"/>
          </a:xfrm>
          <a:custGeom>
            <a:avLst/>
            <a:gdLst>
              <a:gd name="connsiteX0" fmla="*/ 0 w 127921"/>
              <a:gd name="connsiteY0" fmla="*/ 14213 h 14213"/>
              <a:gd name="connsiteX1" fmla="*/ 127921 w 127921"/>
              <a:gd name="connsiteY1" fmla="*/ 0 h 1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921" h="14213">
                <a:moveTo>
                  <a:pt x="0" y="14213"/>
                </a:moveTo>
                <a:lnTo>
                  <a:pt x="127921" y="0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C7CA1C76-0BFA-481B-B319-61DBB0A77526}"/>
              </a:ext>
            </a:extLst>
          </p:cNvPr>
          <p:cNvSpPr/>
          <p:nvPr/>
        </p:nvSpPr>
        <p:spPr>
          <a:xfrm>
            <a:off x="9918268" y="2754090"/>
            <a:ext cx="127921" cy="14213"/>
          </a:xfrm>
          <a:custGeom>
            <a:avLst/>
            <a:gdLst>
              <a:gd name="connsiteX0" fmla="*/ 0 w 127921"/>
              <a:gd name="connsiteY0" fmla="*/ 14213 h 14213"/>
              <a:gd name="connsiteX1" fmla="*/ 127921 w 127921"/>
              <a:gd name="connsiteY1" fmla="*/ 0 h 1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921" h="14213">
                <a:moveTo>
                  <a:pt x="0" y="14213"/>
                </a:moveTo>
                <a:lnTo>
                  <a:pt x="127921" y="0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282B22F8-68BC-4C82-8BF2-9A552172A820}"/>
              </a:ext>
            </a:extLst>
          </p:cNvPr>
          <p:cNvSpPr/>
          <p:nvPr/>
        </p:nvSpPr>
        <p:spPr>
          <a:xfrm>
            <a:off x="9918267" y="2807726"/>
            <a:ext cx="127921" cy="14213"/>
          </a:xfrm>
          <a:custGeom>
            <a:avLst/>
            <a:gdLst>
              <a:gd name="connsiteX0" fmla="*/ 0 w 127921"/>
              <a:gd name="connsiteY0" fmla="*/ 14213 h 14213"/>
              <a:gd name="connsiteX1" fmla="*/ 127921 w 127921"/>
              <a:gd name="connsiteY1" fmla="*/ 0 h 1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921" h="14213">
                <a:moveTo>
                  <a:pt x="0" y="14213"/>
                </a:moveTo>
                <a:lnTo>
                  <a:pt x="127921" y="0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9D3EBB2-395C-4C53-8C91-74ACF602632E}"/>
              </a:ext>
            </a:extLst>
          </p:cNvPr>
          <p:cNvGrpSpPr/>
          <p:nvPr/>
        </p:nvGrpSpPr>
        <p:grpSpPr>
          <a:xfrm rot="4737339">
            <a:off x="9330946" y="1978299"/>
            <a:ext cx="127921" cy="177976"/>
            <a:chOff x="10049714" y="2388653"/>
            <a:chExt cx="127921" cy="177976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6123C51-AD1D-4B28-A236-F1F1182DBDDE}"/>
                </a:ext>
              </a:extLst>
            </p:cNvPr>
            <p:cNvSpPr/>
            <p:nvPr/>
          </p:nvSpPr>
          <p:spPr>
            <a:xfrm>
              <a:off x="10049714" y="2388653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A75737A-B62B-4723-ABAE-A103F017E3C1}"/>
                </a:ext>
              </a:extLst>
            </p:cNvPr>
            <p:cNvSpPr/>
            <p:nvPr/>
          </p:nvSpPr>
          <p:spPr>
            <a:xfrm>
              <a:off x="10049714" y="2442289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CFFC03F-1C4F-4AD0-860B-5B78171DF481}"/>
                </a:ext>
              </a:extLst>
            </p:cNvPr>
            <p:cNvSpPr/>
            <p:nvPr/>
          </p:nvSpPr>
          <p:spPr>
            <a:xfrm>
              <a:off x="10049714" y="2496415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BD5A6CE-EB55-47DF-98E5-CF400E13FB19}"/>
                </a:ext>
              </a:extLst>
            </p:cNvPr>
            <p:cNvSpPr/>
            <p:nvPr/>
          </p:nvSpPr>
          <p:spPr>
            <a:xfrm>
              <a:off x="10049714" y="2552416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E60F8C6-CB96-402C-88B2-AC99D0918264}"/>
              </a:ext>
            </a:extLst>
          </p:cNvPr>
          <p:cNvGrpSpPr/>
          <p:nvPr/>
        </p:nvGrpSpPr>
        <p:grpSpPr>
          <a:xfrm rot="4737339">
            <a:off x="9107125" y="2025062"/>
            <a:ext cx="127921" cy="177976"/>
            <a:chOff x="10049714" y="2388653"/>
            <a:chExt cx="127921" cy="17797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F44D3B2-A863-42D4-BBA9-571AF4454293}"/>
                </a:ext>
              </a:extLst>
            </p:cNvPr>
            <p:cNvSpPr/>
            <p:nvPr/>
          </p:nvSpPr>
          <p:spPr>
            <a:xfrm>
              <a:off x="10049714" y="2388653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5061DA7-DA76-42BF-90C5-D63EAF570E24}"/>
                </a:ext>
              </a:extLst>
            </p:cNvPr>
            <p:cNvSpPr/>
            <p:nvPr/>
          </p:nvSpPr>
          <p:spPr>
            <a:xfrm>
              <a:off x="10049714" y="2442289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997FDBF-AA49-4A8B-9B42-2DCC25AE3432}"/>
                </a:ext>
              </a:extLst>
            </p:cNvPr>
            <p:cNvSpPr/>
            <p:nvPr/>
          </p:nvSpPr>
          <p:spPr>
            <a:xfrm>
              <a:off x="10049714" y="2496415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277C72F-09AF-40D0-8DA9-1AEF357E2599}"/>
                </a:ext>
              </a:extLst>
            </p:cNvPr>
            <p:cNvSpPr/>
            <p:nvPr/>
          </p:nvSpPr>
          <p:spPr>
            <a:xfrm>
              <a:off x="10049714" y="2552416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76058F3-0A47-4B5A-9FF7-DF62A37CC238}"/>
              </a:ext>
            </a:extLst>
          </p:cNvPr>
          <p:cNvGrpSpPr/>
          <p:nvPr/>
        </p:nvGrpSpPr>
        <p:grpSpPr>
          <a:xfrm rot="4737339">
            <a:off x="8889478" y="2070266"/>
            <a:ext cx="127921" cy="177976"/>
            <a:chOff x="10049714" y="2388653"/>
            <a:chExt cx="127921" cy="177976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1234BF1-E6E7-4B9F-B5CB-0DDE3B034016}"/>
                </a:ext>
              </a:extLst>
            </p:cNvPr>
            <p:cNvSpPr/>
            <p:nvPr/>
          </p:nvSpPr>
          <p:spPr>
            <a:xfrm>
              <a:off x="10049714" y="2388653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E66407D-0807-4C70-8E83-7534069DA64D}"/>
                </a:ext>
              </a:extLst>
            </p:cNvPr>
            <p:cNvSpPr/>
            <p:nvPr/>
          </p:nvSpPr>
          <p:spPr>
            <a:xfrm>
              <a:off x="10049714" y="2442289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452AF0E-295A-4C1F-B3BC-BF3B73ACEFD3}"/>
                </a:ext>
              </a:extLst>
            </p:cNvPr>
            <p:cNvSpPr/>
            <p:nvPr/>
          </p:nvSpPr>
          <p:spPr>
            <a:xfrm>
              <a:off x="10049714" y="2496415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0541DCA-393D-494A-96E3-EAFCE72A0505}"/>
                </a:ext>
              </a:extLst>
            </p:cNvPr>
            <p:cNvSpPr/>
            <p:nvPr/>
          </p:nvSpPr>
          <p:spPr>
            <a:xfrm>
              <a:off x="10049714" y="2552416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35027AD-00E4-4284-8399-C8A339C978EA}"/>
              </a:ext>
            </a:extLst>
          </p:cNvPr>
          <p:cNvGrpSpPr/>
          <p:nvPr/>
        </p:nvGrpSpPr>
        <p:grpSpPr>
          <a:xfrm rot="4737339">
            <a:off x="8676124" y="2120075"/>
            <a:ext cx="127921" cy="177976"/>
            <a:chOff x="10049714" y="2388653"/>
            <a:chExt cx="127921" cy="177976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7E0CC59-AC10-4449-ABBE-75A35E8A7880}"/>
                </a:ext>
              </a:extLst>
            </p:cNvPr>
            <p:cNvSpPr/>
            <p:nvPr/>
          </p:nvSpPr>
          <p:spPr>
            <a:xfrm>
              <a:off x="10049714" y="2388653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123B67E-8F54-46AB-A9CB-DD6301325BFA}"/>
                </a:ext>
              </a:extLst>
            </p:cNvPr>
            <p:cNvSpPr/>
            <p:nvPr/>
          </p:nvSpPr>
          <p:spPr>
            <a:xfrm>
              <a:off x="10049714" y="2442289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B640056-FD3B-4A61-855E-3B53576E72D1}"/>
                </a:ext>
              </a:extLst>
            </p:cNvPr>
            <p:cNvSpPr/>
            <p:nvPr/>
          </p:nvSpPr>
          <p:spPr>
            <a:xfrm>
              <a:off x="10049714" y="2496415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E6D295F-9BFC-4F33-950E-8FE73707C40E}"/>
                </a:ext>
              </a:extLst>
            </p:cNvPr>
            <p:cNvSpPr/>
            <p:nvPr/>
          </p:nvSpPr>
          <p:spPr>
            <a:xfrm>
              <a:off x="10049714" y="2552416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A101662-C96F-4590-931E-1E09EE87D34A}"/>
              </a:ext>
            </a:extLst>
          </p:cNvPr>
          <p:cNvGrpSpPr/>
          <p:nvPr/>
        </p:nvGrpSpPr>
        <p:grpSpPr>
          <a:xfrm rot="4737339">
            <a:off x="8459252" y="2177165"/>
            <a:ext cx="127921" cy="177976"/>
            <a:chOff x="10049714" y="2388653"/>
            <a:chExt cx="127921" cy="177976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50A78CA-FCEB-433B-8B33-686EDEDFF834}"/>
                </a:ext>
              </a:extLst>
            </p:cNvPr>
            <p:cNvSpPr/>
            <p:nvPr/>
          </p:nvSpPr>
          <p:spPr>
            <a:xfrm>
              <a:off x="10049714" y="2388653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8C51C79-8064-4355-BA72-5BE6402B7E0F}"/>
                </a:ext>
              </a:extLst>
            </p:cNvPr>
            <p:cNvSpPr/>
            <p:nvPr/>
          </p:nvSpPr>
          <p:spPr>
            <a:xfrm>
              <a:off x="10049714" y="2442289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AD1281D-E7F6-4540-80F0-0366D29CEF88}"/>
                </a:ext>
              </a:extLst>
            </p:cNvPr>
            <p:cNvSpPr/>
            <p:nvPr/>
          </p:nvSpPr>
          <p:spPr>
            <a:xfrm>
              <a:off x="10049714" y="2496415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5B23FCA-FBF9-4A35-A871-3F79C1A5DD46}"/>
                </a:ext>
              </a:extLst>
            </p:cNvPr>
            <p:cNvSpPr/>
            <p:nvPr/>
          </p:nvSpPr>
          <p:spPr>
            <a:xfrm>
              <a:off x="10049714" y="2552416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6741549-EA99-4352-A1E8-7F25C57F0D8E}"/>
              </a:ext>
            </a:extLst>
          </p:cNvPr>
          <p:cNvGrpSpPr/>
          <p:nvPr/>
        </p:nvGrpSpPr>
        <p:grpSpPr>
          <a:xfrm rot="9975870">
            <a:off x="8220080" y="2546651"/>
            <a:ext cx="127921" cy="177976"/>
            <a:chOff x="10049714" y="2388653"/>
            <a:chExt cx="127921" cy="177976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533C109-087D-412D-99E9-3C5B496591CF}"/>
                </a:ext>
              </a:extLst>
            </p:cNvPr>
            <p:cNvSpPr/>
            <p:nvPr/>
          </p:nvSpPr>
          <p:spPr>
            <a:xfrm>
              <a:off x="10049714" y="2388653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531D10F-F63E-43E4-966D-F76659F2BC73}"/>
                </a:ext>
              </a:extLst>
            </p:cNvPr>
            <p:cNvSpPr/>
            <p:nvPr/>
          </p:nvSpPr>
          <p:spPr>
            <a:xfrm>
              <a:off x="10049714" y="2442289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F600B99-D6CC-4B89-8BFC-6EB71D2F6220}"/>
                </a:ext>
              </a:extLst>
            </p:cNvPr>
            <p:cNvSpPr/>
            <p:nvPr/>
          </p:nvSpPr>
          <p:spPr>
            <a:xfrm>
              <a:off x="10049714" y="2496415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7BD8222-BA1E-48EE-8644-A3868EB63392}"/>
                </a:ext>
              </a:extLst>
            </p:cNvPr>
            <p:cNvSpPr/>
            <p:nvPr/>
          </p:nvSpPr>
          <p:spPr>
            <a:xfrm>
              <a:off x="10049714" y="2552416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3D248C5-FDC6-4232-9D57-8053903D1CBC}"/>
              </a:ext>
            </a:extLst>
          </p:cNvPr>
          <p:cNvGrpSpPr/>
          <p:nvPr/>
        </p:nvGrpSpPr>
        <p:grpSpPr>
          <a:xfrm rot="10123228">
            <a:off x="8280769" y="2760985"/>
            <a:ext cx="127921" cy="177976"/>
            <a:chOff x="10049714" y="2388653"/>
            <a:chExt cx="127921" cy="177976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0917C69-01DA-41C1-B970-D6FED17DBFEB}"/>
                </a:ext>
              </a:extLst>
            </p:cNvPr>
            <p:cNvSpPr/>
            <p:nvPr/>
          </p:nvSpPr>
          <p:spPr>
            <a:xfrm>
              <a:off x="10049714" y="2388653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B503EF3-AA3B-470D-B9A4-1240309C39FC}"/>
                </a:ext>
              </a:extLst>
            </p:cNvPr>
            <p:cNvSpPr/>
            <p:nvPr/>
          </p:nvSpPr>
          <p:spPr>
            <a:xfrm>
              <a:off x="10049714" y="2442289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732B96E-1C27-43FE-9861-E1C9FC679301}"/>
                </a:ext>
              </a:extLst>
            </p:cNvPr>
            <p:cNvSpPr/>
            <p:nvPr/>
          </p:nvSpPr>
          <p:spPr>
            <a:xfrm>
              <a:off x="10049714" y="2496415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367DE44-1E77-409E-98E4-5650616FBB50}"/>
                </a:ext>
              </a:extLst>
            </p:cNvPr>
            <p:cNvSpPr/>
            <p:nvPr/>
          </p:nvSpPr>
          <p:spPr>
            <a:xfrm>
              <a:off x="10049714" y="2552416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40D4267-76D1-47F5-9EEA-021DDA05629F}"/>
              </a:ext>
            </a:extLst>
          </p:cNvPr>
          <p:cNvGrpSpPr/>
          <p:nvPr/>
        </p:nvGrpSpPr>
        <p:grpSpPr>
          <a:xfrm rot="10133768">
            <a:off x="8332436" y="2975878"/>
            <a:ext cx="127921" cy="177976"/>
            <a:chOff x="10049714" y="2388653"/>
            <a:chExt cx="127921" cy="177976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4424B93-736C-49A6-B894-FE0116DCB495}"/>
                </a:ext>
              </a:extLst>
            </p:cNvPr>
            <p:cNvSpPr/>
            <p:nvPr/>
          </p:nvSpPr>
          <p:spPr>
            <a:xfrm>
              <a:off x="10049714" y="2388653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4532D1A-4F0B-410D-9A14-28BB3A85EDF2}"/>
                </a:ext>
              </a:extLst>
            </p:cNvPr>
            <p:cNvSpPr/>
            <p:nvPr/>
          </p:nvSpPr>
          <p:spPr>
            <a:xfrm>
              <a:off x="10049714" y="2442289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576309B3-F38A-4054-893A-72EDF4C69CE4}"/>
                </a:ext>
              </a:extLst>
            </p:cNvPr>
            <p:cNvSpPr/>
            <p:nvPr/>
          </p:nvSpPr>
          <p:spPr>
            <a:xfrm>
              <a:off x="10049714" y="2496415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AD448BA-040F-4410-B6BD-DA8D342F532F}"/>
                </a:ext>
              </a:extLst>
            </p:cNvPr>
            <p:cNvSpPr/>
            <p:nvPr/>
          </p:nvSpPr>
          <p:spPr>
            <a:xfrm>
              <a:off x="10049714" y="2552416"/>
              <a:ext cx="127921" cy="14213"/>
            </a:xfrm>
            <a:custGeom>
              <a:avLst/>
              <a:gdLst>
                <a:gd name="connsiteX0" fmla="*/ 0 w 127921"/>
                <a:gd name="connsiteY0" fmla="*/ 14213 h 14213"/>
                <a:gd name="connsiteX1" fmla="*/ 127921 w 127921"/>
                <a:gd name="connsiteY1" fmla="*/ 0 h 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921" h="14213">
                  <a:moveTo>
                    <a:pt x="0" y="14213"/>
                  </a:moveTo>
                  <a:lnTo>
                    <a:pt x="127921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6563D73-347E-41EE-86AC-6606D1549DBB}"/>
              </a:ext>
            </a:extLst>
          </p:cNvPr>
          <p:cNvCxnSpPr/>
          <p:nvPr/>
        </p:nvCxnSpPr>
        <p:spPr>
          <a:xfrm>
            <a:off x="8380627" y="2267790"/>
            <a:ext cx="21209" cy="5569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85F0ABD9-1A23-42C3-97EB-68264491A469}"/>
              </a:ext>
            </a:extLst>
          </p:cNvPr>
          <p:cNvCxnSpPr/>
          <p:nvPr/>
        </p:nvCxnSpPr>
        <p:spPr>
          <a:xfrm>
            <a:off x="9549208" y="1997389"/>
            <a:ext cx="21209" cy="5569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FE2CE2D-9458-4EE7-80F6-0DDD06785805}"/>
              </a:ext>
            </a:extLst>
          </p:cNvPr>
          <p:cNvCxnSpPr>
            <a:cxnSpLocks/>
          </p:cNvCxnSpPr>
          <p:nvPr/>
        </p:nvCxnSpPr>
        <p:spPr>
          <a:xfrm flipH="1">
            <a:off x="8214076" y="2466884"/>
            <a:ext cx="61476" cy="5690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A0CF98CF-1771-411B-946F-A09422E3BCE8}"/>
              </a:ext>
            </a:extLst>
          </p:cNvPr>
          <p:cNvCxnSpPr>
            <a:cxnSpLocks/>
          </p:cNvCxnSpPr>
          <p:nvPr/>
        </p:nvCxnSpPr>
        <p:spPr>
          <a:xfrm flipH="1">
            <a:off x="8405611" y="3208314"/>
            <a:ext cx="70687" cy="2977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311D106-4700-4E55-9A2E-0294BC1466DC}"/>
              </a:ext>
            </a:extLst>
          </p:cNvPr>
          <p:cNvCxnSpPr>
            <a:cxnSpLocks/>
          </p:cNvCxnSpPr>
          <p:nvPr/>
        </p:nvCxnSpPr>
        <p:spPr>
          <a:xfrm flipH="1">
            <a:off x="9929272" y="2186330"/>
            <a:ext cx="788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DB1B3C1-F428-4A28-89EF-AEC3B491DF01}"/>
              </a:ext>
            </a:extLst>
          </p:cNvPr>
          <p:cNvCxnSpPr>
            <a:cxnSpLocks/>
          </p:cNvCxnSpPr>
          <p:nvPr/>
        </p:nvCxnSpPr>
        <p:spPr>
          <a:xfrm flipH="1">
            <a:off x="9931484" y="2877672"/>
            <a:ext cx="788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5627773-98EE-47DB-87BA-B8D3B5D19635}"/>
              </a:ext>
            </a:extLst>
          </p:cNvPr>
          <p:cNvCxnSpPr>
            <a:cxnSpLocks/>
          </p:cNvCxnSpPr>
          <p:nvPr/>
        </p:nvCxnSpPr>
        <p:spPr>
          <a:xfrm flipH="1">
            <a:off x="9942801" y="2459766"/>
            <a:ext cx="788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6C543C35-D8BB-4680-8C00-0D1EEDC735DD}"/>
              </a:ext>
            </a:extLst>
          </p:cNvPr>
          <p:cNvCxnSpPr>
            <a:cxnSpLocks/>
          </p:cNvCxnSpPr>
          <p:nvPr/>
        </p:nvCxnSpPr>
        <p:spPr>
          <a:xfrm flipH="1">
            <a:off x="9942801" y="2543359"/>
            <a:ext cx="788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596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DD20F-0CC6-4CFE-98D4-CC6580D3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O: </a:t>
            </a:r>
            <a:r>
              <a:rPr lang="en-US" dirty="0"/>
              <a:t>Union Street and Center Street Intersection Pedestrian Improvements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58F204-F03B-4110-A9C9-00A53F5A8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1735" y="1753927"/>
            <a:ext cx="3747765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2CBBE0-B321-4052-9C60-E94747C3BC63}"/>
              </a:ext>
            </a:extLst>
          </p:cNvPr>
          <p:cNvSpPr/>
          <p:nvPr/>
        </p:nvSpPr>
        <p:spPr>
          <a:xfrm>
            <a:off x="7183120" y="3373120"/>
            <a:ext cx="111760" cy="55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7E63C9-7DEB-48A8-A82E-8A95A1DB9914}"/>
              </a:ext>
            </a:extLst>
          </p:cNvPr>
          <p:cNvSpPr/>
          <p:nvPr/>
        </p:nvSpPr>
        <p:spPr>
          <a:xfrm rot="1715629">
            <a:off x="6649720" y="4445000"/>
            <a:ext cx="111760" cy="55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453F0B-2D1D-4477-9AB4-9AF65A453E88}"/>
              </a:ext>
            </a:extLst>
          </p:cNvPr>
          <p:cNvSpPr/>
          <p:nvPr/>
        </p:nvSpPr>
        <p:spPr>
          <a:xfrm rot="4720459">
            <a:off x="6903719" y="4730267"/>
            <a:ext cx="111760" cy="55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BA9F03-0714-4D65-B7C5-396BF4E75A45}"/>
              </a:ext>
            </a:extLst>
          </p:cNvPr>
          <p:cNvSpPr/>
          <p:nvPr/>
        </p:nvSpPr>
        <p:spPr>
          <a:xfrm rot="7305374">
            <a:off x="8915400" y="5074921"/>
            <a:ext cx="111760" cy="55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D82164-2046-40E7-A754-BE67CA408583}"/>
              </a:ext>
            </a:extLst>
          </p:cNvPr>
          <p:cNvSpPr/>
          <p:nvPr/>
        </p:nvSpPr>
        <p:spPr>
          <a:xfrm rot="10451387">
            <a:off x="9276080" y="4873948"/>
            <a:ext cx="111760" cy="55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153E9C-AB95-4707-BC34-6AA5A14692A8}"/>
              </a:ext>
            </a:extLst>
          </p:cNvPr>
          <p:cNvSpPr/>
          <p:nvPr/>
        </p:nvSpPr>
        <p:spPr>
          <a:xfrm rot="18644239">
            <a:off x="7548880" y="3187389"/>
            <a:ext cx="111760" cy="55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C42821-7CCA-46DB-AA89-BF93B1B95FAE}"/>
              </a:ext>
            </a:extLst>
          </p:cNvPr>
          <p:cNvSpPr/>
          <p:nvPr/>
        </p:nvSpPr>
        <p:spPr>
          <a:xfrm rot="3975228">
            <a:off x="9128760" y="3194294"/>
            <a:ext cx="111760" cy="55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709A3B-6F27-40AA-8E5B-BD8D0D28F2C8}"/>
              </a:ext>
            </a:extLst>
          </p:cNvPr>
          <p:cNvSpPr/>
          <p:nvPr/>
        </p:nvSpPr>
        <p:spPr>
          <a:xfrm rot="862212">
            <a:off x="9319183" y="3478773"/>
            <a:ext cx="111760" cy="55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E2DB6FF-94D9-4BA0-840A-2A71FDB1B99F}"/>
              </a:ext>
            </a:extLst>
          </p:cNvPr>
          <p:cNvGrpSpPr/>
          <p:nvPr/>
        </p:nvGrpSpPr>
        <p:grpSpPr>
          <a:xfrm rot="21438658">
            <a:off x="7055356" y="4589157"/>
            <a:ext cx="1795273" cy="611880"/>
            <a:chOff x="7002016" y="4512546"/>
            <a:chExt cx="1795273" cy="61188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335EBF-581D-4095-A6DE-CB96235CF8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0107" y="4876310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A8EC51A-E463-4CD2-B790-1B53C8CEAE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72108" y="4898901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39B21BB-4AE0-4383-90E2-5FD0060978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54109" y="4920466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1068EFB-2218-44DE-A7A8-7772AF15EF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05189" y="4858275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14F7E62-BAB1-43D0-A851-E6D55F8FB7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14211" y="4836681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6E06803-9E22-4682-A095-C8ACBAE98D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24040" y="4818486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2DB78B4-9347-4507-A06D-8A1C72C47A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5962" y="4796921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B9B8C9-32D6-4F85-8057-2596A334FF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48792" y="4774330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FD49F9-A2A8-4500-8966-382D56EDC4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57814" y="4756295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A233D7D-D0FF-4057-A742-5CEFD267E0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3634" y="4734701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987416F-399A-4B14-83FC-E86E17FA35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3570" y="4672350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78AB150-A606-41FE-8DDA-A9AD99A0C4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5571" y="4694941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44B1C52-4C4C-402E-80A8-B04A728ADA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7572" y="4716506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7C8ACB5-3E64-4D2C-8A7A-862C396C7D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8652" y="4654315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E4EEB63-4F57-47BF-B2ED-426143C99E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37674" y="4632721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66427F5-16DA-46D2-91AD-8F9EAD484F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47503" y="4614526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FA889F1-2FF0-418F-AAB0-04224B4DDC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59425" y="4592961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6494950-EB20-471B-BE5A-E7B44E2125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72255" y="4570370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F610A6F-6B40-4A68-A293-9D4EF8DBC7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1277" y="4552335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B36833E-CDA3-4893-8132-A86908C3CE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97097" y="4530741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7C71598-0C52-490B-8DEE-7B59BDD7EE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02016" y="4512546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97E0343-E916-4EB3-AA6C-C67805D350F5}"/>
              </a:ext>
            </a:extLst>
          </p:cNvPr>
          <p:cNvGrpSpPr/>
          <p:nvPr/>
        </p:nvGrpSpPr>
        <p:grpSpPr>
          <a:xfrm rot="4905899">
            <a:off x="8681047" y="3940296"/>
            <a:ext cx="1259615" cy="491705"/>
            <a:chOff x="7537674" y="4632721"/>
            <a:chExt cx="1259615" cy="49170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9ACBA2E-1E70-4DBE-8468-478BD564A7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0107" y="4876310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BD3C958-201C-4DD8-A01A-53EB3A23A8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72108" y="4898901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74A8A3B-6B4F-41A8-B567-346AE9BB62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54109" y="4920466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69064C3-D629-4AAF-A172-1BEDC32368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05189" y="4858275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5B7523B-256C-45E9-81A1-1B89322007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14211" y="4836681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AD68C57-62D5-4FCE-B028-8CA3A97764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24040" y="4818486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31593FE-650A-4EDD-9021-303754C80C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5962" y="4796921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C7A3248-B875-47A0-919C-8EF20861FD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48792" y="4774330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77196D5-ADEC-4281-857E-92AD7AE1AB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57814" y="4756295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D825789-B1C4-4E90-AD6C-49B39C3046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3634" y="4734701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CE94CF9-BCB0-447F-B715-B444C79512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3570" y="4672350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4378672-B207-4B9D-9E82-DDA22068D6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5571" y="4694941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7F866F2-3740-48D6-B742-9757448ED2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7572" y="4716506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9EF354F-25E4-43B1-970C-1D15074C2B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8652" y="4654315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3DBDC3E-6DB0-4CA9-8812-B934D3CBC7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37674" y="4632721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77EEFF1-8CBB-438E-82E5-AC417B552CA4}"/>
              </a:ext>
            </a:extLst>
          </p:cNvPr>
          <p:cNvGrpSpPr/>
          <p:nvPr/>
        </p:nvGrpSpPr>
        <p:grpSpPr>
          <a:xfrm rot="10221241">
            <a:off x="7722027" y="2958646"/>
            <a:ext cx="1365204" cy="509900"/>
            <a:chOff x="7002016" y="4512546"/>
            <a:chExt cx="1365204" cy="50990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547A3D8-A87F-406B-871A-E837D9CC3F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24040" y="4818486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4DAD4B0-55D5-458B-BE11-D71DE85DA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5962" y="4796921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6AC914E-8EEC-41AE-9D94-B24D4B3176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48792" y="4774330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348E505-4DE3-427A-ACDB-759DDA9749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57814" y="4756295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898AD46-197C-435C-BCE7-AA263C2110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3634" y="4734701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EFC9D26-47CF-4769-A8C5-099D97A158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3570" y="4672350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23BEDDA-AFC9-4C0B-A08E-92215DD6C1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5571" y="4694941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EBF2D8C-9CA1-45AE-B65A-D951D08C2B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7572" y="4716506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83734EF-9AA7-4BF0-979A-B0F93A0213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8652" y="4654315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F94545A-555A-4F8B-85C8-B4DEDC984C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37674" y="4632721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AE10F53-01B4-47C6-874E-26D4478594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47503" y="4614526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05E2EBA-36D5-4F08-93FD-35FBF57428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59425" y="4592961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B0EF0E0-A0E2-460E-8E3B-9BFDAD33D2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72255" y="4570370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AC6B357-32B8-4BA8-8F40-0E1B4476D9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1277" y="4552335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C1DB9BA-B9F6-4DE8-A8F3-6D406C8E7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97097" y="4530741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2AD4A3A-6AD6-4DAA-9764-9D6F234E4A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02016" y="4512546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C0DAC47-EFA8-45CE-9169-78C8EB9D6C9B}"/>
              </a:ext>
            </a:extLst>
          </p:cNvPr>
          <p:cNvGrpSpPr/>
          <p:nvPr/>
        </p:nvGrpSpPr>
        <p:grpSpPr>
          <a:xfrm rot="5976828">
            <a:off x="6476721" y="3724827"/>
            <a:ext cx="1001718" cy="429485"/>
            <a:chOff x="7795571" y="4694941"/>
            <a:chExt cx="1001718" cy="429485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CF39755-B1AC-4290-81E0-59DD0121D6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0107" y="4876310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7B627DA-B9B2-48B4-A0D2-3A6EEE10F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72108" y="4898901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D02DCE55-05B9-4F02-9CC5-94A68C0B8B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54109" y="4920466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72222E5-0C64-4D1A-AD49-C6302BE6BB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05189" y="4858275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5B1590BD-CDE7-41B5-86E7-794B45E87F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14211" y="4836681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4B97757-970A-4516-BA2B-3B68A757AF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24040" y="4818486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8062F60-D84A-4AD1-BC35-85D3B53C0B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5962" y="4796921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C0AF9A52-CFAE-425E-B1A2-388F6733E9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48792" y="4774330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5FECD8C-106B-4519-9DC4-1F01609799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57814" y="4756295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7648505-015A-4E48-B928-4AF9A3EBB0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3634" y="4734701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5124B4A-B011-4EF6-B31E-C4D9D84463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5571" y="4694941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EF72764-9B88-45D0-900F-58FA94212A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7572" y="4716506"/>
              <a:ext cx="43180" cy="2039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D98BE01E-9D09-4B9F-ADC4-0AF631665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65" t="22365" r="17164" b="5938"/>
          <a:stretch/>
        </p:blipFill>
        <p:spPr>
          <a:xfrm>
            <a:off x="6524548" y="4877300"/>
            <a:ext cx="493581" cy="442557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8E21A04A-B082-49BA-8A36-634B2E7067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65" t="22365" r="17164" b="5938"/>
          <a:stretch/>
        </p:blipFill>
        <p:spPr>
          <a:xfrm>
            <a:off x="6700736" y="2917102"/>
            <a:ext cx="493581" cy="44255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50358F73-52AD-48AB-A101-9068645DED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65" t="22365" r="17164" b="5938"/>
          <a:stretch/>
        </p:blipFill>
        <p:spPr>
          <a:xfrm>
            <a:off x="9162750" y="2628084"/>
            <a:ext cx="493581" cy="44255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40E365D0-FF30-470A-9ED9-B9DE6A63F0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65" t="22365" r="17164" b="5938"/>
          <a:stretch/>
        </p:blipFill>
        <p:spPr>
          <a:xfrm>
            <a:off x="8820218" y="5228211"/>
            <a:ext cx="493581" cy="442557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E923E796-F1D7-45AD-9F3D-3B763C6F614B}"/>
              </a:ext>
            </a:extLst>
          </p:cNvPr>
          <p:cNvSpPr txBox="1"/>
          <p:nvPr/>
        </p:nvSpPr>
        <p:spPr>
          <a:xfrm>
            <a:off x="632232" y="2652773"/>
            <a:ext cx="27479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accessibility and pedestrian mobility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pedestrian countdown and APS signals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Reconstruct ramps and add detectable warning panels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2D07C868-5689-4AC3-8B94-C568F480F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65" t="22365" r="17164" b="5938"/>
          <a:stretch/>
        </p:blipFill>
        <p:spPr>
          <a:xfrm>
            <a:off x="7199215" y="2547570"/>
            <a:ext cx="493581" cy="44255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13940A47-EED3-4F29-BB4B-C4FB5B828F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65" t="22365" r="17164" b="5938"/>
          <a:stretch/>
        </p:blipFill>
        <p:spPr>
          <a:xfrm>
            <a:off x="6344191" y="4320418"/>
            <a:ext cx="493581" cy="442557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28CC2B39-D09D-4501-A5DC-3158D23183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65" t="22365" r="17164" b="5938"/>
          <a:stretch/>
        </p:blipFill>
        <p:spPr>
          <a:xfrm>
            <a:off x="9155700" y="4975313"/>
            <a:ext cx="493581" cy="442557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6DD4B1BC-B189-499F-81FF-C93E945AB9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65" t="22365" r="17164" b="5938"/>
          <a:stretch/>
        </p:blipFill>
        <p:spPr>
          <a:xfrm>
            <a:off x="9475531" y="3083559"/>
            <a:ext cx="493581" cy="442557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9757F7CA-B7B4-406F-A115-E7D2BDD45C2A}"/>
              </a:ext>
            </a:extLst>
          </p:cNvPr>
          <p:cNvSpPr txBox="1"/>
          <p:nvPr/>
        </p:nvSpPr>
        <p:spPr>
          <a:xfrm rot="16923462">
            <a:off x="7304246" y="5440414"/>
            <a:ext cx="1026628" cy="27699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Center Street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88D1797-2411-4672-95D9-F02F80819EB0}"/>
              </a:ext>
            </a:extLst>
          </p:cNvPr>
          <p:cNvSpPr txBox="1"/>
          <p:nvPr/>
        </p:nvSpPr>
        <p:spPr>
          <a:xfrm rot="814326">
            <a:off x="6177309" y="3581890"/>
            <a:ext cx="993029" cy="27699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Union Street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2F91A050-E9B7-41D3-AD3A-6AE3612CBB9D}"/>
              </a:ext>
            </a:extLst>
          </p:cNvPr>
          <p:cNvSpPr/>
          <p:nvPr/>
        </p:nvSpPr>
        <p:spPr>
          <a:xfrm>
            <a:off x="85356" y="5667219"/>
            <a:ext cx="695662" cy="662144"/>
          </a:xfrm>
          <a:prstGeom prst="rect">
            <a:avLst/>
          </a:prstGeom>
          <a:solidFill>
            <a:srgbClr val="7C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74654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7CE4F-8BED-4D55-B427-EADE83E0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38" y="214472"/>
            <a:ext cx="3519792" cy="228051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G: </a:t>
            </a:r>
            <a:r>
              <a:rPr lang="en-US" dirty="0"/>
              <a:t>Chestnut and High Street Intersection Improvements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0E7BEA-41B9-44FB-BCD2-D0C1A0338C27}"/>
              </a:ext>
            </a:extLst>
          </p:cNvPr>
          <p:cNvSpPr txBox="1"/>
          <p:nvPr/>
        </p:nvSpPr>
        <p:spPr>
          <a:xfrm>
            <a:off x="1210043" y="2753964"/>
            <a:ext cx="26271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RRFB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Upgrade pedestrian ramps for ADA compliance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 east side crossing distance from 105 feet to 60 feet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 west side crossing distance from 70 feet to 43 feet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382432-ED7C-4F84-A4D7-77F5453999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23607" t="2765" r="37325" b="13294"/>
          <a:stretch/>
        </p:blipFill>
        <p:spPr>
          <a:xfrm rot="16200000">
            <a:off x="5502540" y="251119"/>
            <a:ext cx="4473866" cy="639771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0C1BB817-DCBE-435C-885A-09B38042621B}"/>
              </a:ext>
            </a:extLst>
          </p:cNvPr>
          <p:cNvSpPr/>
          <p:nvPr/>
        </p:nvSpPr>
        <p:spPr>
          <a:xfrm>
            <a:off x="85356" y="5667219"/>
            <a:ext cx="695662" cy="662144"/>
          </a:xfrm>
          <a:prstGeom prst="rect">
            <a:avLst/>
          </a:prstGeom>
          <a:solidFill>
            <a:srgbClr val="7C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32309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C20F04-5E5D-4876-A547-2B70F0DC2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737" y="538891"/>
            <a:ext cx="4590394" cy="48086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B7DEF6-E1C3-45B8-AAFD-EA0959941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53736" cy="2876016"/>
          </a:xfrm>
        </p:spPr>
        <p:txBody>
          <a:bodyPr>
            <a:normAutofit/>
          </a:bodyPr>
          <a:lstStyle/>
          <a:p>
            <a:r>
              <a:rPr lang="en-US" b="1" dirty="0"/>
              <a:t>F: </a:t>
            </a:r>
            <a:r>
              <a:rPr lang="en-US" dirty="0"/>
              <a:t>Highland Ave and Memorial Parkway Crossing Improvements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7873A15-7870-4E6C-88CD-355A9F5E1DDE}"/>
              </a:ext>
            </a:extLst>
          </p:cNvPr>
          <p:cNvGrpSpPr/>
          <p:nvPr/>
        </p:nvGrpSpPr>
        <p:grpSpPr>
          <a:xfrm>
            <a:off x="9541906" y="2320519"/>
            <a:ext cx="1175733" cy="393970"/>
            <a:chOff x="9016613" y="3428998"/>
            <a:chExt cx="1175733" cy="39397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C224C42-C2A1-4E4F-9E4F-472C134329E7}"/>
                </a:ext>
              </a:extLst>
            </p:cNvPr>
            <p:cNvSpPr/>
            <p:nvPr/>
          </p:nvSpPr>
          <p:spPr>
            <a:xfrm rot="429401">
              <a:off x="9550634" y="3428998"/>
              <a:ext cx="116732" cy="39397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4219B3B-735A-4B10-812F-DEC423884CEA}"/>
                </a:ext>
              </a:extLst>
            </p:cNvPr>
            <p:cNvSpPr/>
            <p:nvPr/>
          </p:nvSpPr>
          <p:spPr>
            <a:xfrm rot="2579825">
              <a:off x="9016613" y="3464658"/>
              <a:ext cx="200291" cy="20029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2BAE6E-7D28-43BE-98D6-B4359E5E7F3E}"/>
                </a:ext>
              </a:extLst>
            </p:cNvPr>
            <p:cNvSpPr/>
            <p:nvPr/>
          </p:nvSpPr>
          <p:spPr>
            <a:xfrm rot="2579825">
              <a:off x="9999546" y="3540875"/>
              <a:ext cx="192800" cy="192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77FE1F-CC0A-4456-A685-0890C83680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388" b="28205"/>
          <a:stretch/>
        </p:blipFill>
        <p:spPr>
          <a:xfrm>
            <a:off x="4221959" y="3561049"/>
            <a:ext cx="2857500" cy="17865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5D3782-0AE7-4F26-9BC5-D7BD1C3EBA8A}"/>
              </a:ext>
            </a:extLst>
          </p:cNvPr>
          <p:cNvSpPr txBox="1"/>
          <p:nvPr/>
        </p:nvSpPr>
        <p:spPr>
          <a:xfrm>
            <a:off x="979658" y="3054369"/>
            <a:ext cx="26271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RRFB and median island to pedestrian crossing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Upgrade pedestrian ramps for ADA compliance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8A689C-F1F6-48D4-B3CA-5A7D9D89F538}"/>
              </a:ext>
            </a:extLst>
          </p:cNvPr>
          <p:cNvSpPr txBox="1"/>
          <p:nvPr/>
        </p:nvSpPr>
        <p:spPr>
          <a:xfrm>
            <a:off x="10216747" y="4995287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Nearmap,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5DBEC9-75E2-420B-B443-0F879D056D76}"/>
              </a:ext>
            </a:extLst>
          </p:cNvPr>
          <p:cNvSpPr txBox="1"/>
          <p:nvPr/>
        </p:nvSpPr>
        <p:spPr>
          <a:xfrm rot="16651844">
            <a:off x="9338329" y="3565687"/>
            <a:ext cx="1274323" cy="27699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Highland Avenue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6C969B-036D-4EB4-A18C-F4922088CEB9}"/>
              </a:ext>
            </a:extLst>
          </p:cNvPr>
          <p:cNvSpPr txBox="1"/>
          <p:nvPr/>
        </p:nvSpPr>
        <p:spPr>
          <a:xfrm rot="20823037">
            <a:off x="10521370" y="1089027"/>
            <a:ext cx="1387496" cy="27699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Memorial Parkway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5F1E3FB-2AFC-4E97-981A-9EA1B44BC939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9060191" y="1430441"/>
            <a:ext cx="1490542" cy="1032614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FABDE98-84CC-4BD8-B00D-3B38E0788B55}"/>
              </a:ext>
            </a:extLst>
          </p:cNvPr>
          <p:cNvCxnSpPr>
            <a:cxnSpLocks/>
          </p:cNvCxnSpPr>
          <p:nvPr/>
        </p:nvCxnSpPr>
        <p:spPr>
          <a:xfrm>
            <a:off x="9226112" y="1510414"/>
            <a:ext cx="415940" cy="74552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F665D09-61DF-4EF3-849C-489EFD327EC2}"/>
              </a:ext>
            </a:extLst>
          </p:cNvPr>
          <p:cNvSpPr txBox="1"/>
          <p:nvPr/>
        </p:nvSpPr>
        <p:spPr>
          <a:xfrm>
            <a:off x="8838452" y="1202461"/>
            <a:ext cx="7832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RRFB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B55F29D-AB6C-482B-8CE1-CD97CC5CB6EE}"/>
              </a:ext>
            </a:extLst>
          </p:cNvPr>
          <p:cNvSpPr/>
          <p:nvPr/>
        </p:nvSpPr>
        <p:spPr>
          <a:xfrm>
            <a:off x="8875190" y="3804020"/>
            <a:ext cx="789179" cy="1004675"/>
          </a:xfrm>
          <a:custGeom>
            <a:avLst/>
            <a:gdLst>
              <a:gd name="connsiteX0" fmla="*/ 0 w 789179"/>
              <a:gd name="connsiteY0" fmla="*/ 40769 h 1004675"/>
              <a:gd name="connsiteX1" fmla="*/ 302858 w 789179"/>
              <a:gd name="connsiteY1" fmla="*/ 8736 h 1004675"/>
              <a:gd name="connsiteX2" fmla="*/ 375661 w 789179"/>
              <a:gd name="connsiteY2" fmla="*/ 0 h 1004675"/>
              <a:gd name="connsiteX3" fmla="*/ 495057 w 789179"/>
              <a:gd name="connsiteY3" fmla="*/ 17472 h 1004675"/>
              <a:gd name="connsiteX4" fmla="*/ 594068 w 789179"/>
              <a:gd name="connsiteY4" fmla="*/ 61154 h 1004675"/>
              <a:gd name="connsiteX5" fmla="*/ 669783 w 789179"/>
              <a:gd name="connsiteY5" fmla="*/ 119396 h 1004675"/>
              <a:gd name="connsiteX6" fmla="*/ 728025 w 789179"/>
              <a:gd name="connsiteY6" fmla="*/ 198023 h 1004675"/>
              <a:gd name="connsiteX7" fmla="*/ 760058 w 789179"/>
              <a:gd name="connsiteY7" fmla="*/ 253353 h 1004675"/>
              <a:gd name="connsiteX8" fmla="*/ 789179 w 789179"/>
              <a:gd name="connsiteY8" fmla="*/ 331979 h 1004675"/>
              <a:gd name="connsiteX9" fmla="*/ 789179 w 789179"/>
              <a:gd name="connsiteY9" fmla="*/ 428079 h 1004675"/>
              <a:gd name="connsiteX10" fmla="*/ 786267 w 789179"/>
              <a:gd name="connsiteY10" fmla="*/ 631926 h 1004675"/>
              <a:gd name="connsiteX11" fmla="*/ 789179 w 789179"/>
              <a:gd name="connsiteY11" fmla="*/ 777531 h 1004675"/>
              <a:gd name="connsiteX12" fmla="*/ 768795 w 789179"/>
              <a:gd name="connsiteY12" fmla="*/ 847421 h 1004675"/>
              <a:gd name="connsiteX13" fmla="*/ 722201 w 789179"/>
              <a:gd name="connsiteY13" fmla="*/ 914400 h 1004675"/>
              <a:gd name="connsiteX14" fmla="*/ 629014 w 789179"/>
              <a:gd name="connsiteY14" fmla="*/ 1004675 h 1004675"/>
              <a:gd name="connsiteX15" fmla="*/ 623189 w 789179"/>
              <a:gd name="connsiteY15" fmla="*/ 806652 h 1004675"/>
              <a:gd name="connsiteX16" fmla="*/ 614453 w 789179"/>
              <a:gd name="connsiteY16" fmla="*/ 527090 h 1004675"/>
              <a:gd name="connsiteX17" fmla="*/ 591156 w 789179"/>
              <a:gd name="connsiteY17" fmla="*/ 393134 h 1004675"/>
              <a:gd name="connsiteX18" fmla="*/ 535826 w 789179"/>
              <a:gd name="connsiteY18" fmla="*/ 279562 h 1004675"/>
              <a:gd name="connsiteX19" fmla="*/ 445551 w 789179"/>
              <a:gd name="connsiteY19" fmla="*/ 177638 h 1004675"/>
              <a:gd name="connsiteX20" fmla="*/ 378573 w 789179"/>
              <a:gd name="connsiteY20" fmla="*/ 119396 h 1004675"/>
              <a:gd name="connsiteX21" fmla="*/ 247528 w 789179"/>
              <a:gd name="connsiteY21" fmla="*/ 61154 h 1004675"/>
              <a:gd name="connsiteX22" fmla="*/ 136868 w 789179"/>
              <a:gd name="connsiteY22" fmla="*/ 40769 h 1004675"/>
              <a:gd name="connsiteX23" fmla="*/ 0 w 789179"/>
              <a:gd name="connsiteY23" fmla="*/ 40769 h 1004675"/>
              <a:gd name="connsiteX0" fmla="*/ 0 w 789179"/>
              <a:gd name="connsiteY0" fmla="*/ 58876 h 1004675"/>
              <a:gd name="connsiteX1" fmla="*/ 302858 w 789179"/>
              <a:gd name="connsiteY1" fmla="*/ 8736 h 1004675"/>
              <a:gd name="connsiteX2" fmla="*/ 375661 w 789179"/>
              <a:gd name="connsiteY2" fmla="*/ 0 h 1004675"/>
              <a:gd name="connsiteX3" fmla="*/ 495057 w 789179"/>
              <a:gd name="connsiteY3" fmla="*/ 17472 h 1004675"/>
              <a:gd name="connsiteX4" fmla="*/ 594068 w 789179"/>
              <a:gd name="connsiteY4" fmla="*/ 61154 h 1004675"/>
              <a:gd name="connsiteX5" fmla="*/ 669783 w 789179"/>
              <a:gd name="connsiteY5" fmla="*/ 119396 h 1004675"/>
              <a:gd name="connsiteX6" fmla="*/ 728025 w 789179"/>
              <a:gd name="connsiteY6" fmla="*/ 198023 h 1004675"/>
              <a:gd name="connsiteX7" fmla="*/ 760058 w 789179"/>
              <a:gd name="connsiteY7" fmla="*/ 253353 h 1004675"/>
              <a:gd name="connsiteX8" fmla="*/ 789179 w 789179"/>
              <a:gd name="connsiteY8" fmla="*/ 331979 h 1004675"/>
              <a:gd name="connsiteX9" fmla="*/ 789179 w 789179"/>
              <a:gd name="connsiteY9" fmla="*/ 428079 h 1004675"/>
              <a:gd name="connsiteX10" fmla="*/ 786267 w 789179"/>
              <a:gd name="connsiteY10" fmla="*/ 631926 h 1004675"/>
              <a:gd name="connsiteX11" fmla="*/ 789179 w 789179"/>
              <a:gd name="connsiteY11" fmla="*/ 777531 h 1004675"/>
              <a:gd name="connsiteX12" fmla="*/ 768795 w 789179"/>
              <a:gd name="connsiteY12" fmla="*/ 847421 h 1004675"/>
              <a:gd name="connsiteX13" fmla="*/ 722201 w 789179"/>
              <a:gd name="connsiteY13" fmla="*/ 914400 h 1004675"/>
              <a:gd name="connsiteX14" fmla="*/ 629014 w 789179"/>
              <a:gd name="connsiteY14" fmla="*/ 1004675 h 1004675"/>
              <a:gd name="connsiteX15" fmla="*/ 623189 w 789179"/>
              <a:gd name="connsiteY15" fmla="*/ 806652 h 1004675"/>
              <a:gd name="connsiteX16" fmla="*/ 614453 w 789179"/>
              <a:gd name="connsiteY16" fmla="*/ 527090 h 1004675"/>
              <a:gd name="connsiteX17" fmla="*/ 591156 w 789179"/>
              <a:gd name="connsiteY17" fmla="*/ 393134 h 1004675"/>
              <a:gd name="connsiteX18" fmla="*/ 535826 w 789179"/>
              <a:gd name="connsiteY18" fmla="*/ 279562 h 1004675"/>
              <a:gd name="connsiteX19" fmla="*/ 445551 w 789179"/>
              <a:gd name="connsiteY19" fmla="*/ 177638 h 1004675"/>
              <a:gd name="connsiteX20" fmla="*/ 378573 w 789179"/>
              <a:gd name="connsiteY20" fmla="*/ 119396 h 1004675"/>
              <a:gd name="connsiteX21" fmla="*/ 247528 w 789179"/>
              <a:gd name="connsiteY21" fmla="*/ 61154 h 1004675"/>
              <a:gd name="connsiteX22" fmla="*/ 136868 w 789179"/>
              <a:gd name="connsiteY22" fmla="*/ 40769 h 1004675"/>
              <a:gd name="connsiteX23" fmla="*/ 0 w 789179"/>
              <a:gd name="connsiteY23" fmla="*/ 58876 h 100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89179" h="1004675">
                <a:moveTo>
                  <a:pt x="0" y="58876"/>
                </a:moveTo>
                <a:lnTo>
                  <a:pt x="302858" y="8736"/>
                </a:lnTo>
                <a:lnTo>
                  <a:pt x="375661" y="0"/>
                </a:lnTo>
                <a:lnTo>
                  <a:pt x="495057" y="17472"/>
                </a:lnTo>
                <a:lnTo>
                  <a:pt x="594068" y="61154"/>
                </a:lnTo>
                <a:lnTo>
                  <a:pt x="669783" y="119396"/>
                </a:lnTo>
                <a:lnTo>
                  <a:pt x="728025" y="198023"/>
                </a:lnTo>
                <a:lnTo>
                  <a:pt x="760058" y="253353"/>
                </a:lnTo>
                <a:lnTo>
                  <a:pt x="789179" y="331979"/>
                </a:lnTo>
                <a:lnTo>
                  <a:pt x="789179" y="428079"/>
                </a:lnTo>
                <a:cubicBezTo>
                  <a:pt x="788208" y="496028"/>
                  <a:pt x="787238" y="563977"/>
                  <a:pt x="786267" y="631926"/>
                </a:cubicBezTo>
                <a:cubicBezTo>
                  <a:pt x="787238" y="680461"/>
                  <a:pt x="788208" y="728996"/>
                  <a:pt x="789179" y="777531"/>
                </a:cubicBezTo>
                <a:lnTo>
                  <a:pt x="768795" y="847421"/>
                </a:lnTo>
                <a:lnTo>
                  <a:pt x="722201" y="914400"/>
                </a:lnTo>
                <a:lnTo>
                  <a:pt x="629014" y="1004675"/>
                </a:lnTo>
                <a:lnTo>
                  <a:pt x="623189" y="806652"/>
                </a:lnTo>
                <a:lnTo>
                  <a:pt x="614453" y="527090"/>
                </a:lnTo>
                <a:lnTo>
                  <a:pt x="591156" y="393134"/>
                </a:lnTo>
                <a:lnTo>
                  <a:pt x="535826" y="279562"/>
                </a:lnTo>
                <a:lnTo>
                  <a:pt x="445551" y="177638"/>
                </a:lnTo>
                <a:lnTo>
                  <a:pt x="378573" y="119396"/>
                </a:lnTo>
                <a:lnTo>
                  <a:pt x="247528" y="61154"/>
                </a:lnTo>
                <a:lnTo>
                  <a:pt x="136868" y="40769"/>
                </a:lnTo>
                <a:lnTo>
                  <a:pt x="0" y="58876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CF33D8A-C678-45CA-BA32-B3E942BF2C4E}"/>
              </a:ext>
            </a:extLst>
          </p:cNvPr>
          <p:cNvSpPr/>
          <p:nvPr/>
        </p:nvSpPr>
        <p:spPr>
          <a:xfrm>
            <a:off x="8634953" y="3824140"/>
            <a:ext cx="870408" cy="509048"/>
          </a:xfrm>
          <a:custGeom>
            <a:avLst/>
            <a:gdLst>
              <a:gd name="connsiteX0" fmla="*/ 0 w 870408"/>
              <a:gd name="connsiteY0" fmla="*/ 119406 h 509048"/>
              <a:gd name="connsiteX1" fmla="*/ 157113 w 870408"/>
              <a:gd name="connsiteY1" fmla="*/ 50276 h 509048"/>
              <a:gd name="connsiteX2" fmla="*/ 285946 w 870408"/>
              <a:gd name="connsiteY2" fmla="*/ 21996 h 509048"/>
              <a:gd name="connsiteX3" fmla="*/ 474482 w 870408"/>
              <a:gd name="connsiteY3" fmla="*/ 0 h 509048"/>
              <a:gd name="connsiteX4" fmla="*/ 791851 w 870408"/>
              <a:gd name="connsiteY4" fmla="*/ 172825 h 509048"/>
              <a:gd name="connsiteX5" fmla="*/ 870408 w 870408"/>
              <a:gd name="connsiteY5" fmla="*/ 509048 h 509048"/>
              <a:gd name="connsiteX6" fmla="*/ 801278 w 870408"/>
              <a:gd name="connsiteY6" fmla="*/ 339365 h 509048"/>
              <a:gd name="connsiteX7" fmla="*/ 700725 w 870408"/>
              <a:gd name="connsiteY7" fmla="*/ 216817 h 509048"/>
              <a:gd name="connsiteX8" fmla="*/ 606457 w 870408"/>
              <a:gd name="connsiteY8" fmla="*/ 135118 h 509048"/>
              <a:gd name="connsiteX9" fmla="*/ 480767 w 870408"/>
              <a:gd name="connsiteY9" fmla="*/ 81699 h 509048"/>
              <a:gd name="connsiteX10" fmla="*/ 307942 w 870408"/>
              <a:gd name="connsiteY10" fmla="*/ 62846 h 509048"/>
              <a:gd name="connsiteX11" fmla="*/ 0 w 870408"/>
              <a:gd name="connsiteY11" fmla="*/ 119406 h 509048"/>
              <a:gd name="connsiteX0" fmla="*/ 0 w 870408"/>
              <a:gd name="connsiteY0" fmla="*/ 119406 h 509048"/>
              <a:gd name="connsiteX1" fmla="*/ 157113 w 870408"/>
              <a:gd name="connsiteY1" fmla="*/ 50276 h 509048"/>
              <a:gd name="connsiteX2" fmla="*/ 285946 w 870408"/>
              <a:gd name="connsiteY2" fmla="*/ 21996 h 509048"/>
              <a:gd name="connsiteX3" fmla="*/ 474482 w 870408"/>
              <a:gd name="connsiteY3" fmla="*/ 0 h 509048"/>
              <a:gd name="connsiteX4" fmla="*/ 791851 w 870408"/>
              <a:gd name="connsiteY4" fmla="*/ 172825 h 509048"/>
              <a:gd name="connsiteX5" fmla="*/ 870408 w 870408"/>
              <a:gd name="connsiteY5" fmla="*/ 509048 h 509048"/>
              <a:gd name="connsiteX6" fmla="*/ 801278 w 870408"/>
              <a:gd name="connsiteY6" fmla="*/ 339365 h 509048"/>
              <a:gd name="connsiteX7" fmla="*/ 700725 w 870408"/>
              <a:gd name="connsiteY7" fmla="*/ 216817 h 509048"/>
              <a:gd name="connsiteX8" fmla="*/ 606457 w 870408"/>
              <a:gd name="connsiteY8" fmla="*/ 135118 h 509048"/>
              <a:gd name="connsiteX9" fmla="*/ 480767 w 870408"/>
              <a:gd name="connsiteY9" fmla="*/ 81699 h 509048"/>
              <a:gd name="connsiteX10" fmla="*/ 289835 w 870408"/>
              <a:gd name="connsiteY10" fmla="*/ 74917 h 509048"/>
              <a:gd name="connsiteX11" fmla="*/ 0 w 870408"/>
              <a:gd name="connsiteY11" fmla="*/ 119406 h 509048"/>
              <a:gd name="connsiteX0" fmla="*/ 0 w 870408"/>
              <a:gd name="connsiteY0" fmla="*/ 119406 h 509048"/>
              <a:gd name="connsiteX1" fmla="*/ 157113 w 870408"/>
              <a:gd name="connsiteY1" fmla="*/ 50276 h 509048"/>
              <a:gd name="connsiteX2" fmla="*/ 285946 w 870408"/>
              <a:gd name="connsiteY2" fmla="*/ 21996 h 509048"/>
              <a:gd name="connsiteX3" fmla="*/ 474482 w 870408"/>
              <a:gd name="connsiteY3" fmla="*/ 0 h 509048"/>
              <a:gd name="connsiteX4" fmla="*/ 791851 w 870408"/>
              <a:gd name="connsiteY4" fmla="*/ 172825 h 509048"/>
              <a:gd name="connsiteX5" fmla="*/ 870408 w 870408"/>
              <a:gd name="connsiteY5" fmla="*/ 509048 h 509048"/>
              <a:gd name="connsiteX6" fmla="*/ 801278 w 870408"/>
              <a:gd name="connsiteY6" fmla="*/ 339365 h 509048"/>
              <a:gd name="connsiteX7" fmla="*/ 700725 w 870408"/>
              <a:gd name="connsiteY7" fmla="*/ 216817 h 509048"/>
              <a:gd name="connsiteX8" fmla="*/ 606457 w 870408"/>
              <a:gd name="connsiteY8" fmla="*/ 135118 h 509048"/>
              <a:gd name="connsiteX9" fmla="*/ 489820 w 870408"/>
              <a:gd name="connsiteY9" fmla="*/ 87735 h 509048"/>
              <a:gd name="connsiteX10" fmla="*/ 289835 w 870408"/>
              <a:gd name="connsiteY10" fmla="*/ 74917 h 509048"/>
              <a:gd name="connsiteX11" fmla="*/ 0 w 870408"/>
              <a:gd name="connsiteY11" fmla="*/ 119406 h 509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0408" h="509048">
                <a:moveTo>
                  <a:pt x="0" y="119406"/>
                </a:moveTo>
                <a:lnTo>
                  <a:pt x="157113" y="50276"/>
                </a:lnTo>
                <a:lnTo>
                  <a:pt x="285946" y="21996"/>
                </a:lnTo>
                <a:lnTo>
                  <a:pt x="474482" y="0"/>
                </a:lnTo>
                <a:lnTo>
                  <a:pt x="791851" y="172825"/>
                </a:lnTo>
                <a:lnTo>
                  <a:pt x="870408" y="509048"/>
                </a:lnTo>
                <a:lnTo>
                  <a:pt x="801278" y="339365"/>
                </a:lnTo>
                <a:lnTo>
                  <a:pt x="700725" y="216817"/>
                </a:lnTo>
                <a:lnTo>
                  <a:pt x="606457" y="135118"/>
                </a:lnTo>
                <a:lnTo>
                  <a:pt x="489820" y="87735"/>
                </a:lnTo>
                <a:lnTo>
                  <a:pt x="289835" y="74917"/>
                </a:lnTo>
                <a:lnTo>
                  <a:pt x="0" y="119406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0C6217A-7A04-49F2-A25F-05DAACDC3A1C}"/>
              </a:ext>
            </a:extLst>
          </p:cNvPr>
          <p:cNvSpPr/>
          <p:nvPr/>
        </p:nvSpPr>
        <p:spPr>
          <a:xfrm rot="1372654">
            <a:off x="9396525" y="3850873"/>
            <a:ext cx="77512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27B765-D2EF-4D5A-85FC-DECE333C2A41}"/>
              </a:ext>
            </a:extLst>
          </p:cNvPr>
          <p:cNvSpPr/>
          <p:nvPr/>
        </p:nvSpPr>
        <p:spPr>
          <a:xfrm>
            <a:off x="187027" y="5560141"/>
            <a:ext cx="695662" cy="662144"/>
          </a:xfrm>
          <a:prstGeom prst="rect">
            <a:avLst/>
          </a:prstGeom>
          <a:solidFill>
            <a:srgbClr val="7C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77804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8114</TotalTime>
  <Words>1145</Words>
  <Application>Microsoft Office PowerPoint</Application>
  <PresentationFormat>Widescreen</PresentationFormat>
  <Paragraphs>251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Project Prioritization</vt:lpstr>
      <vt:lpstr>Q: Shared Use Path Improvements</vt:lpstr>
      <vt:lpstr>N: Highland Ave Bike Lanes and Woodlawn Crossing Improvements</vt:lpstr>
      <vt:lpstr>L: Lafayette Street and High Street Intersection Improvements</vt:lpstr>
      <vt:lpstr>M: West Street Extension and Warren Street Crossing Treatment and South Side Sidewalk</vt:lpstr>
      <vt:lpstr>O: Union Street and Center Street Intersection Pedestrian Improvements </vt:lpstr>
      <vt:lpstr>G: Chestnut and High Street Intersection Improvements</vt:lpstr>
      <vt:lpstr>F: Highland Ave and Memorial Parkway Crossing Improvements</vt:lpstr>
      <vt:lpstr>H: Grove Street Sidewalk Reconstruction and ADA Ramp Installation</vt:lpstr>
      <vt:lpstr>I: Lafayette and Grove Crossing Improvements</vt:lpstr>
      <vt:lpstr>C: Oak Street Sidewalk and Intersection Improvement</vt:lpstr>
      <vt:lpstr>P: Shared Use Trail Crossing at Pleasant Street</vt:lpstr>
      <vt:lpstr>S: North Street Sidewalk</vt:lpstr>
      <vt:lpstr>E: High Street by Middle School Sidewalk, Shared Use Path, and Ramp Upgrades</vt:lpstr>
      <vt:lpstr>T: North Street and Pleasant Street Intersection Upgrade</vt:lpstr>
      <vt:lpstr>R: Pleasant Street and Decelle Drive Crossing Upgrade</vt:lpstr>
      <vt:lpstr>J: Lafayette Street East Side Sidewalk From Grove to High</vt:lpstr>
      <vt:lpstr>D: Old Street / Canton Street Bike Lanes (from Reed Street to Chestnut Street)</vt:lpstr>
      <vt:lpstr>A: Canton Street and Old Street Intersection Realignment</vt:lpstr>
      <vt:lpstr>K: Lafayette Street East Side Sidewalk From High Street to West Street</vt:lpstr>
      <vt:lpstr>X: North Street Bike Lanes</vt:lpstr>
      <vt:lpstr>B: Canton Street and High Street ADA Improvements</vt:lpstr>
      <vt:lpstr>V: Bicycle Racks</vt:lpstr>
      <vt:lpstr>W: West Street and Lafayette Intersection Improvement</vt:lpstr>
      <vt:lpstr>U: North Street and Colonial Liquors Intersection Improvement</vt:lpstr>
    </vt:vector>
  </TitlesOfParts>
  <Company>BETA Group,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King</dc:creator>
  <cp:lastModifiedBy>Jeff Maxtutis</cp:lastModifiedBy>
  <cp:revision>141</cp:revision>
  <cp:lastPrinted>2019-04-10T18:06:33Z</cp:lastPrinted>
  <dcterms:created xsi:type="dcterms:W3CDTF">2019-04-08T15:01:07Z</dcterms:created>
  <dcterms:modified xsi:type="dcterms:W3CDTF">2022-10-26T17:22:02Z</dcterms:modified>
</cp:coreProperties>
</file>